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859" r:id="rId5"/>
    <p:sldMasterId id="2147483693" r:id="rId6"/>
    <p:sldMasterId id="2147483900" r:id="rId7"/>
    <p:sldMasterId id="2147483907" r:id="rId8"/>
    <p:sldMasterId id="2147483929" r:id="rId9"/>
    <p:sldMasterId id="2147483660" r:id="rId10"/>
  </p:sldMasterIdLst>
  <p:notesMasterIdLst>
    <p:notesMasterId r:id="rId62"/>
  </p:notesMasterIdLst>
  <p:sldIdLst>
    <p:sldId id="256" r:id="rId11"/>
    <p:sldId id="257" r:id="rId12"/>
    <p:sldId id="258" r:id="rId13"/>
    <p:sldId id="261" r:id="rId14"/>
    <p:sldId id="262" r:id="rId15"/>
    <p:sldId id="263" r:id="rId16"/>
    <p:sldId id="264" r:id="rId17"/>
    <p:sldId id="265" r:id="rId18"/>
    <p:sldId id="266" r:id="rId19"/>
    <p:sldId id="267" r:id="rId20"/>
    <p:sldId id="268" r:id="rId21"/>
    <p:sldId id="269" r:id="rId22"/>
    <p:sldId id="270" r:id="rId23"/>
    <p:sldId id="271" r:id="rId24"/>
    <p:sldId id="316" r:id="rId25"/>
    <p:sldId id="315" r:id="rId26"/>
    <p:sldId id="274" r:id="rId27"/>
    <p:sldId id="275" r:id="rId28"/>
    <p:sldId id="277" r:id="rId29"/>
    <p:sldId id="278" r:id="rId30"/>
    <p:sldId id="279" r:id="rId31"/>
    <p:sldId id="280" r:id="rId32"/>
    <p:sldId id="281" r:id="rId33"/>
    <p:sldId id="282" r:id="rId34"/>
    <p:sldId id="283" r:id="rId35"/>
    <p:sldId id="284" r:id="rId36"/>
    <p:sldId id="286" r:id="rId37"/>
    <p:sldId id="292" r:id="rId38"/>
    <p:sldId id="288" r:id="rId39"/>
    <p:sldId id="291" r:id="rId40"/>
    <p:sldId id="289" r:id="rId41"/>
    <p:sldId id="290" r:id="rId42"/>
    <p:sldId id="297" r:id="rId43"/>
    <p:sldId id="293" r:id="rId44"/>
    <p:sldId id="294" r:id="rId45"/>
    <p:sldId id="295" r:id="rId46"/>
    <p:sldId id="296" r:id="rId47"/>
    <p:sldId id="298" r:id="rId48"/>
    <p:sldId id="299" r:id="rId49"/>
    <p:sldId id="300" r:id="rId50"/>
    <p:sldId id="301" r:id="rId51"/>
    <p:sldId id="302" r:id="rId52"/>
    <p:sldId id="305" r:id="rId53"/>
    <p:sldId id="306" r:id="rId54"/>
    <p:sldId id="307" r:id="rId55"/>
    <p:sldId id="308" r:id="rId56"/>
    <p:sldId id="303" r:id="rId57"/>
    <p:sldId id="311" r:id="rId58"/>
    <p:sldId id="313" r:id="rId59"/>
    <p:sldId id="314" r:id="rId60"/>
    <p:sldId id="310" r:id="rId61"/>
  </p:sldIdLst>
  <p:sldSz cx="12192000" cy="6858000"/>
  <p:notesSz cx="6858000" cy="9144000"/>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FA55076-F450-49EC-8EDF-15406F2159D3}">
          <p14:sldIdLst>
            <p14:sldId id="256"/>
            <p14:sldId id="257"/>
            <p14:sldId id="258"/>
            <p14:sldId id="261"/>
          </p14:sldIdLst>
        </p14:section>
        <p14:section name="Inside Datacenters" id="{07CFA38A-EEC4-4912-A3D2-BDAD198F1A23}">
          <p14:sldIdLst>
            <p14:sldId id="262"/>
            <p14:sldId id="263"/>
            <p14:sldId id="264"/>
            <p14:sldId id="265"/>
            <p14:sldId id="266"/>
            <p14:sldId id="267"/>
            <p14:sldId id="268"/>
            <p14:sldId id="269"/>
            <p14:sldId id="270"/>
            <p14:sldId id="271"/>
            <p14:sldId id="316"/>
            <p14:sldId id="315"/>
            <p14:sldId id="274"/>
            <p14:sldId id="275"/>
            <p14:sldId id="277"/>
            <p14:sldId id="278"/>
            <p14:sldId id="279"/>
          </p14:sldIdLst>
        </p14:section>
        <p14:section name="Inside Networking" id="{616946CA-898F-45E1-AB07-6C5164A087F1}">
          <p14:sldIdLst>
            <p14:sldId id="280"/>
            <p14:sldId id="281"/>
            <p14:sldId id="282"/>
            <p14:sldId id="283"/>
            <p14:sldId id="284"/>
            <p14:sldId id="286"/>
            <p14:sldId id="292"/>
            <p14:sldId id="288"/>
            <p14:sldId id="291"/>
            <p14:sldId id="289"/>
            <p14:sldId id="290"/>
            <p14:sldId id="297"/>
            <p14:sldId id="293"/>
            <p14:sldId id="294"/>
            <p14:sldId id="295"/>
            <p14:sldId id="296"/>
            <p14:sldId id="298"/>
            <p14:sldId id="299"/>
            <p14:sldId id="300"/>
            <p14:sldId id="301"/>
            <p14:sldId id="302"/>
            <p14:sldId id="305"/>
            <p14:sldId id="306"/>
            <p14:sldId id="307"/>
            <p14:sldId id="308"/>
            <p14:sldId id="303"/>
            <p14:sldId id="311"/>
            <p14:sldId id="313"/>
            <p14:sldId id="314"/>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C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6A50C-632B-4930-BB0F-F7D0591377C5}" v="16" dt="2020-05-01T04:52:41.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5" d="100"/>
          <a:sy n="105" d="100"/>
        </p:scale>
        <p:origin x="245"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microsoft.com/office/2016/11/relationships/changesInfo" Target="changesInfos/changesInfo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y Lezama" userId="S::gary.lezama_microsoft.com#ext#@zepedaselman.onmicrosoft.com::e8154ed6-287b-4e85-8141-027b90609c8b" providerId="AD" clId="Web-{01E6A50C-632B-4930-BB0F-F7D0591377C5}"/>
    <pc:docChg chg="modSld">
      <pc:chgData name="Gary Lezama" userId="S::gary.lezama_microsoft.com#ext#@zepedaselman.onmicrosoft.com::e8154ed6-287b-4e85-8141-027b90609c8b" providerId="AD" clId="Web-{01E6A50C-632B-4930-BB0F-F7D0591377C5}" dt="2020-05-01T04:52:41.495" v="15" actId="20577"/>
      <pc:docMkLst>
        <pc:docMk/>
      </pc:docMkLst>
      <pc:sldChg chg="modSp">
        <pc:chgData name="Gary Lezama" userId="S::gary.lezama_microsoft.com#ext#@zepedaselman.onmicrosoft.com::e8154ed6-287b-4e85-8141-027b90609c8b" providerId="AD" clId="Web-{01E6A50C-632B-4930-BB0F-F7D0591377C5}" dt="2020-05-01T04:52:41.495" v="15" actId="20577"/>
        <pc:sldMkLst>
          <pc:docMk/>
          <pc:sldMk cId="2142851617" sldId="257"/>
        </pc:sldMkLst>
        <pc:spChg chg="mod">
          <ac:chgData name="Gary Lezama" userId="S::gary.lezama_microsoft.com#ext#@zepedaselman.onmicrosoft.com::e8154ed6-287b-4e85-8141-027b90609c8b" providerId="AD" clId="Web-{01E6A50C-632B-4930-BB0F-F7D0591377C5}" dt="2020-05-01T04:52:41.495" v="15" actId="20577"/>
          <ac:spMkLst>
            <pc:docMk/>
            <pc:sldMk cId="2142851617" sldId="257"/>
            <ac:spMk id="3" creationId="{7A026A1A-543E-E746-9FD3-87127F947D8A}"/>
          </ac:spMkLst>
        </pc:spChg>
      </pc:sldChg>
    </pc:docChg>
  </pc:docChgLst>
  <pc:docChgLst>
    <pc:chgData name="Gary Lezama" userId="e64eae46-3d6d-4d71-ac53-4cae53fd3533" providerId="ADAL" clId="{F45ED01B-7BEF-4C14-B04E-B3ACAD84DA1C}"/>
    <pc:docChg chg="undo redo custSel addSld delSld modSld sldOrd modMainMaster modSection">
      <pc:chgData name="Gary Lezama" userId="e64eae46-3d6d-4d71-ac53-4cae53fd3533" providerId="ADAL" clId="{F45ED01B-7BEF-4C14-B04E-B3ACAD84DA1C}" dt="2020-05-01T04:48:52.045" v="1892" actId="47"/>
      <pc:docMkLst>
        <pc:docMk/>
      </pc:docMkLst>
      <pc:sldChg chg="modSp mod modTransition">
        <pc:chgData name="Gary Lezama" userId="e64eae46-3d6d-4d71-ac53-4cae53fd3533" providerId="ADAL" clId="{F45ED01B-7BEF-4C14-B04E-B3ACAD84DA1C}" dt="2020-05-01T04:34:21.760" v="1833"/>
        <pc:sldMkLst>
          <pc:docMk/>
          <pc:sldMk cId="866401837" sldId="256"/>
        </pc:sldMkLst>
        <pc:spChg chg="mod">
          <ac:chgData name="Gary Lezama" userId="e64eae46-3d6d-4d71-ac53-4cae53fd3533" providerId="ADAL" clId="{F45ED01B-7BEF-4C14-B04E-B3ACAD84DA1C}" dt="2020-05-01T01:35:51.592" v="199" actId="20577"/>
          <ac:spMkLst>
            <pc:docMk/>
            <pc:sldMk cId="866401837" sldId="256"/>
            <ac:spMk id="4" creationId="{00000000-0000-0000-0000-000000000000}"/>
          </ac:spMkLst>
        </pc:spChg>
      </pc:sldChg>
      <pc:sldChg chg="modSp mod modTransition">
        <pc:chgData name="Gary Lezama" userId="e64eae46-3d6d-4d71-ac53-4cae53fd3533" providerId="ADAL" clId="{F45ED01B-7BEF-4C14-B04E-B3ACAD84DA1C}" dt="2020-05-01T04:36:31.963" v="1838"/>
        <pc:sldMkLst>
          <pc:docMk/>
          <pc:sldMk cId="2142851617" sldId="257"/>
        </pc:sldMkLst>
        <pc:spChg chg="mod">
          <ac:chgData name="Gary Lezama" userId="e64eae46-3d6d-4d71-ac53-4cae53fd3533" providerId="ADAL" clId="{F45ED01B-7BEF-4C14-B04E-B3ACAD84DA1C}" dt="2020-05-01T04:36:31.963" v="1838"/>
          <ac:spMkLst>
            <pc:docMk/>
            <pc:sldMk cId="2142851617" sldId="257"/>
            <ac:spMk id="2" creationId="{B8EB5FBF-7A11-624E-AA00-C53BF09BA7EB}"/>
          </ac:spMkLst>
        </pc:spChg>
        <pc:spChg chg="mod">
          <ac:chgData name="Gary Lezama" userId="e64eae46-3d6d-4d71-ac53-4cae53fd3533" providerId="ADAL" clId="{F45ED01B-7BEF-4C14-B04E-B3ACAD84DA1C}" dt="2020-05-01T01:46:21.095" v="323" actId="1076"/>
          <ac:spMkLst>
            <pc:docMk/>
            <pc:sldMk cId="2142851617" sldId="257"/>
            <ac:spMk id="3" creationId="{7A026A1A-543E-E746-9FD3-87127F947D8A}"/>
          </ac:spMkLst>
        </pc:spChg>
      </pc:sldChg>
      <pc:sldChg chg="addSp">
        <pc:chgData name="Gary Lezama" userId="e64eae46-3d6d-4d71-ac53-4cae53fd3533" providerId="ADAL" clId="{F45ED01B-7BEF-4C14-B04E-B3ACAD84DA1C}" dt="2020-05-01T02:28:40.199" v="623"/>
        <pc:sldMkLst>
          <pc:docMk/>
          <pc:sldMk cId="265451865" sldId="258"/>
        </pc:sldMkLst>
        <pc:picChg chg="add">
          <ac:chgData name="Gary Lezama" userId="e64eae46-3d6d-4d71-ac53-4cae53fd3533" providerId="ADAL" clId="{F45ED01B-7BEF-4C14-B04E-B3ACAD84DA1C}" dt="2020-05-01T02:28:40.199" v="623"/>
          <ac:picMkLst>
            <pc:docMk/>
            <pc:sldMk cId="265451865" sldId="258"/>
            <ac:picMk id="2050" creationId="{76E204AB-9594-43BD-97ED-6835EF20F71A}"/>
          </ac:picMkLst>
        </pc:picChg>
      </pc:sldChg>
      <pc:sldChg chg="addSp">
        <pc:chgData name="Gary Lezama" userId="e64eae46-3d6d-4d71-ac53-4cae53fd3533" providerId="ADAL" clId="{F45ED01B-7BEF-4C14-B04E-B3ACAD84DA1C}" dt="2020-05-01T02:29:58.453" v="635"/>
        <pc:sldMkLst>
          <pc:docMk/>
          <pc:sldMk cId="1978323901" sldId="258"/>
        </pc:sldMkLst>
        <pc:picChg chg="add">
          <ac:chgData name="Gary Lezama" userId="e64eae46-3d6d-4d71-ac53-4cae53fd3533" providerId="ADAL" clId="{F45ED01B-7BEF-4C14-B04E-B3ACAD84DA1C}" dt="2020-05-01T02:29:58.453" v="635"/>
          <ac:picMkLst>
            <pc:docMk/>
            <pc:sldMk cId="1978323901" sldId="258"/>
            <ac:picMk id="4098" creationId="{E1C9BD40-264D-446F-8F02-87A4D985B8B8}"/>
          </ac:picMkLst>
        </pc:picChg>
      </pc:sldChg>
      <pc:sldChg chg="addSp modSp add del mod modTransition">
        <pc:chgData name="Gary Lezama" userId="e64eae46-3d6d-4d71-ac53-4cae53fd3533" providerId="ADAL" clId="{F45ED01B-7BEF-4C14-B04E-B3ACAD84DA1C}" dt="2020-05-01T04:38:48.362" v="1844" actId="20577"/>
        <pc:sldMkLst>
          <pc:docMk/>
          <pc:sldMk cId="2487309164" sldId="258"/>
        </pc:sldMkLst>
        <pc:spChg chg="mod">
          <ac:chgData name="Gary Lezama" userId="e64eae46-3d6d-4d71-ac53-4cae53fd3533" providerId="ADAL" clId="{F45ED01B-7BEF-4C14-B04E-B3ACAD84DA1C}" dt="2020-05-01T01:51:50.735" v="510" actId="20577"/>
          <ac:spMkLst>
            <pc:docMk/>
            <pc:sldMk cId="2487309164" sldId="258"/>
            <ac:spMk id="2" creationId="{B8EB5FBF-7A11-624E-AA00-C53BF09BA7EB}"/>
          </ac:spMkLst>
        </pc:spChg>
        <pc:spChg chg="mod">
          <ac:chgData name="Gary Lezama" userId="e64eae46-3d6d-4d71-ac53-4cae53fd3533" providerId="ADAL" clId="{F45ED01B-7BEF-4C14-B04E-B3ACAD84DA1C}" dt="2020-05-01T04:38:48.362" v="1844" actId="20577"/>
          <ac:spMkLst>
            <pc:docMk/>
            <pc:sldMk cId="2487309164" sldId="258"/>
            <ac:spMk id="3" creationId="{7A026A1A-543E-E746-9FD3-87127F947D8A}"/>
          </ac:spMkLst>
        </pc:spChg>
        <pc:picChg chg="add mod">
          <ac:chgData name="Gary Lezama" userId="e64eae46-3d6d-4d71-ac53-4cae53fd3533" providerId="ADAL" clId="{F45ED01B-7BEF-4C14-B04E-B3ACAD84DA1C}" dt="2020-05-01T02:27:52.435" v="622" actId="1076"/>
          <ac:picMkLst>
            <pc:docMk/>
            <pc:sldMk cId="2487309164" sldId="258"/>
            <ac:picMk id="5" creationId="{6CC26ADD-8679-4657-96AF-A365860CFA19}"/>
          </ac:picMkLst>
        </pc:picChg>
        <pc:picChg chg="mod">
          <ac:chgData name="Gary Lezama" userId="e64eae46-3d6d-4d71-ac53-4cae53fd3533" providerId="ADAL" clId="{F45ED01B-7BEF-4C14-B04E-B3ACAD84DA1C}" dt="2020-05-01T02:29:56.161" v="634" actId="1076"/>
          <ac:picMkLst>
            <pc:docMk/>
            <pc:sldMk cId="2487309164" sldId="258"/>
            <ac:picMk id="2050" creationId="{76E204AB-9594-43BD-97ED-6835EF20F71A}"/>
          </ac:picMkLst>
        </pc:picChg>
        <pc:picChg chg="mod">
          <ac:chgData name="Gary Lezama" userId="e64eae46-3d6d-4d71-ac53-4cae53fd3533" providerId="ADAL" clId="{F45ED01B-7BEF-4C14-B04E-B3ACAD84DA1C}" dt="2020-05-01T02:29:29.238" v="632" actId="14100"/>
          <ac:picMkLst>
            <pc:docMk/>
            <pc:sldMk cId="2487309164" sldId="258"/>
            <ac:picMk id="3074" creationId="{51FD73A2-E9F0-4F80-8908-125B5D0F0C96}"/>
          </ac:picMkLst>
        </pc:picChg>
        <pc:picChg chg="mod">
          <ac:chgData name="Gary Lezama" userId="e64eae46-3d6d-4d71-ac53-4cae53fd3533" providerId="ADAL" clId="{F45ED01B-7BEF-4C14-B04E-B3ACAD84DA1C}" dt="2020-05-01T02:30:12.921" v="638" actId="1076"/>
          <ac:picMkLst>
            <pc:docMk/>
            <pc:sldMk cId="2487309164" sldId="258"/>
            <ac:picMk id="4098" creationId="{E1C9BD40-264D-446F-8F02-87A4D985B8B8}"/>
          </ac:picMkLst>
        </pc:picChg>
        <pc:picChg chg="mod">
          <ac:chgData name="Gary Lezama" userId="e64eae46-3d6d-4d71-ac53-4cae53fd3533" providerId="ADAL" clId="{F45ED01B-7BEF-4C14-B04E-B3ACAD84DA1C}" dt="2020-05-01T02:30:40.572" v="642" actId="1076"/>
          <ac:picMkLst>
            <pc:docMk/>
            <pc:sldMk cId="2487309164" sldId="258"/>
            <ac:picMk id="5122" creationId="{F2302CAF-AF7F-443A-A0C4-31F4EC8680DE}"/>
          </ac:picMkLst>
        </pc:picChg>
      </pc:sldChg>
      <pc:sldChg chg="addSp">
        <pc:chgData name="Gary Lezama" userId="e64eae46-3d6d-4d71-ac53-4cae53fd3533" providerId="ADAL" clId="{F45ED01B-7BEF-4C14-B04E-B3ACAD84DA1C}" dt="2020-05-01T02:30:28.622" v="639"/>
        <pc:sldMkLst>
          <pc:docMk/>
          <pc:sldMk cId="3559269175" sldId="258"/>
        </pc:sldMkLst>
        <pc:picChg chg="add">
          <ac:chgData name="Gary Lezama" userId="e64eae46-3d6d-4d71-ac53-4cae53fd3533" providerId="ADAL" clId="{F45ED01B-7BEF-4C14-B04E-B3ACAD84DA1C}" dt="2020-05-01T02:30:28.622" v="639"/>
          <ac:picMkLst>
            <pc:docMk/>
            <pc:sldMk cId="3559269175" sldId="258"/>
            <ac:picMk id="5122" creationId="{F2302CAF-AF7F-443A-A0C4-31F4EC8680DE}"/>
          </ac:picMkLst>
        </pc:picChg>
      </pc:sldChg>
      <pc:sldChg chg="addSp">
        <pc:chgData name="Gary Lezama" userId="e64eae46-3d6d-4d71-ac53-4cae53fd3533" providerId="ADAL" clId="{F45ED01B-7BEF-4C14-B04E-B3ACAD84DA1C}" dt="2020-05-01T02:29:11.706" v="628"/>
        <pc:sldMkLst>
          <pc:docMk/>
          <pc:sldMk cId="4147515174" sldId="258"/>
        </pc:sldMkLst>
        <pc:picChg chg="add">
          <ac:chgData name="Gary Lezama" userId="e64eae46-3d6d-4d71-ac53-4cae53fd3533" providerId="ADAL" clId="{F45ED01B-7BEF-4C14-B04E-B3ACAD84DA1C}" dt="2020-05-01T02:29:11.706" v="628"/>
          <ac:picMkLst>
            <pc:docMk/>
            <pc:sldMk cId="4147515174" sldId="258"/>
            <ac:picMk id="3074" creationId="{51FD73A2-E9F0-4F80-8908-125B5D0F0C96}"/>
          </ac:picMkLst>
        </pc:picChg>
      </pc:sldChg>
      <pc:sldChg chg="modSp mod modTransition">
        <pc:chgData name="Gary Lezama" userId="e64eae46-3d6d-4d71-ac53-4cae53fd3533" providerId="ADAL" clId="{F45ED01B-7BEF-4C14-B04E-B3ACAD84DA1C}" dt="2020-05-01T04:34:21.760" v="1833"/>
        <pc:sldMkLst>
          <pc:docMk/>
          <pc:sldMk cId="1683918342" sldId="261"/>
        </pc:sldMkLst>
        <pc:spChg chg="mod">
          <ac:chgData name="Gary Lezama" userId="e64eae46-3d6d-4d71-ac53-4cae53fd3533" providerId="ADAL" clId="{F45ED01B-7BEF-4C14-B04E-B3ACAD84DA1C}" dt="2020-05-01T02:35:49.519" v="833" actId="14100"/>
          <ac:spMkLst>
            <pc:docMk/>
            <pc:sldMk cId="1683918342" sldId="261"/>
            <ac:spMk id="4" creationId="{A747BA69-597C-4EE3-849C-5D02F99C7A4A}"/>
          </ac:spMkLst>
        </pc:spChg>
        <pc:spChg chg="mod">
          <ac:chgData name="Gary Lezama" userId="e64eae46-3d6d-4d71-ac53-4cae53fd3533" providerId="ADAL" clId="{F45ED01B-7BEF-4C14-B04E-B3ACAD84DA1C}" dt="2020-05-01T02:36:02.472" v="835" actId="313"/>
          <ac:spMkLst>
            <pc:docMk/>
            <pc:sldMk cId="1683918342" sldId="261"/>
            <ac:spMk id="6" creationId="{00000000-0000-0000-0000-000000000000}"/>
          </ac:spMkLst>
        </pc:spChg>
      </pc:sldChg>
      <pc:sldChg chg="modSp mod modTransition">
        <pc:chgData name="Gary Lezama" userId="e64eae46-3d6d-4d71-ac53-4cae53fd3533" providerId="ADAL" clId="{F45ED01B-7BEF-4C14-B04E-B3ACAD84DA1C}" dt="2020-05-01T04:34:21.760" v="1833"/>
        <pc:sldMkLst>
          <pc:docMk/>
          <pc:sldMk cId="2094341085" sldId="262"/>
        </pc:sldMkLst>
        <pc:spChg chg="mod">
          <ac:chgData name="Gary Lezama" userId="e64eae46-3d6d-4d71-ac53-4cae53fd3533" providerId="ADAL" clId="{F45ED01B-7BEF-4C14-B04E-B3ACAD84DA1C}" dt="2020-05-01T02:37:21.183" v="853" actId="20577"/>
          <ac:spMkLst>
            <pc:docMk/>
            <pc:sldMk cId="2094341085" sldId="262"/>
            <ac:spMk id="2" creationId="{B8EB5FBF-7A11-624E-AA00-C53BF09BA7EB}"/>
          </ac:spMkLst>
        </pc:spChg>
      </pc:sldChg>
      <pc:sldChg chg="modSp mod modTransition">
        <pc:chgData name="Gary Lezama" userId="e64eae46-3d6d-4d71-ac53-4cae53fd3533" providerId="ADAL" clId="{F45ED01B-7BEF-4C14-B04E-B3ACAD84DA1C}" dt="2020-05-01T04:34:21.760" v="1833"/>
        <pc:sldMkLst>
          <pc:docMk/>
          <pc:sldMk cId="2218700315" sldId="263"/>
        </pc:sldMkLst>
        <pc:spChg chg="mod">
          <ac:chgData name="Gary Lezama" userId="e64eae46-3d6d-4d71-ac53-4cae53fd3533" providerId="ADAL" clId="{F45ED01B-7BEF-4C14-B04E-B3ACAD84DA1C}" dt="2020-05-01T02:43:55.713" v="855" actId="20577"/>
          <ac:spMkLst>
            <pc:docMk/>
            <pc:sldMk cId="2218700315" sldId="263"/>
            <ac:spMk id="52" creationId="{FA830AA3-39F7-40F5-A2F2-74BFE08CCAB3}"/>
          </ac:spMkLst>
        </pc:spChg>
      </pc:sldChg>
      <pc:sldChg chg="modSp mod modTransition">
        <pc:chgData name="Gary Lezama" userId="e64eae46-3d6d-4d71-ac53-4cae53fd3533" providerId="ADAL" clId="{F45ED01B-7BEF-4C14-B04E-B3ACAD84DA1C}" dt="2020-05-01T04:40:14.389" v="1850" actId="20577"/>
        <pc:sldMkLst>
          <pc:docMk/>
          <pc:sldMk cId="1068799879" sldId="264"/>
        </pc:sldMkLst>
        <pc:spChg chg="mod">
          <ac:chgData name="Gary Lezama" userId="e64eae46-3d6d-4d71-ac53-4cae53fd3533" providerId="ADAL" clId="{F45ED01B-7BEF-4C14-B04E-B3ACAD84DA1C}" dt="2020-05-01T02:47:04.200" v="875" actId="6549"/>
          <ac:spMkLst>
            <pc:docMk/>
            <pc:sldMk cId="1068799879" sldId="264"/>
            <ac:spMk id="18" creationId="{28CBBD6E-2941-4884-9D30-09FDDD415542}"/>
          </ac:spMkLst>
        </pc:spChg>
        <pc:spChg chg="mod">
          <ac:chgData name="Gary Lezama" userId="e64eae46-3d6d-4d71-ac53-4cae53fd3533" providerId="ADAL" clId="{F45ED01B-7BEF-4C14-B04E-B3ACAD84DA1C}" dt="2020-05-01T04:40:14.389" v="1850" actId="20577"/>
          <ac:spMkLst>
            <pc:docMk/>
            <pc:sldMk cId="1068799879" sldId="264"/>
            <ac:spMk id="19" creationId="{B9D73394-6074-45FB-9572-E84C318FF7E4}"/>
          </ac:spMkLst>
        </pc:spChg>
      </pc:sldChg>
      <pc:sldChg chg="modSp mod modTransition">
        <pc:chgData name="Gary Lezama" userId="e64eae46-3d6d-4d71-ac53-4cae53fd3533" providerId="ADAL" clId="{F45ED01B-7BEF-4C14-B04E-B3ACAD84DA1C}" dt="2020-05-01T04:34:21.760" v="1833"/>
        <pc:sldMkLst>
          <pc:docMk/>
          <pc:sldMk cId="2688989071" sldId="265"/>
        </pc:sldMkLst>
        <pc:spChg chg="mod">
          <ac:chgData name="Gary Lezama" userId="e64eae46-3d6d-4d71-ac53-4cae53fd3533" providerId="ADAL" clId="{F45ED01B-7BEF-4C14-B04E-B3ACAD84DA1C}" dt="2020-05-01T02:59:17.591" v="970" actId="113"/>
          <ac:spMkLst>
            <pc:docMk/>
            <pc:sldMk cId="2688989071" sldId="265"/>
            <ac:spMk id="3" creationId="{00000000-0000-0000-0000-000000000000}"/>
          </ac:spMkLst>
        </pc:spChg>
      </pc:sldChg>
      <pc:sldChg chg="modTransition">
        <pc:chgData name="Gary Lezama" userId="e64eae46-3d6d-4d71-ac53-4cae53fd3533" providerId="ADAL" clId="{F45ED01B-7BEF-4C14-B04E-B3ACAD84DA1C}" dt="2020-05-01T04:34:21.760" v="1833"/>
        <pc:sldMkLst>
          <pc:docMk/>
          <pc:sldMk cId="525433524" sldId="266"/>
        </pc:sldMkLst>
      </pc:sldChg>
      <pc:sldChg chg="modTransition">
        <pc:chgData name="Gary Lezama" userId="e64eae46-3d6d-4d71-ac53-4cae53fd3533" providerId="ADAL" clId="{F45ED01B-7BEF-4C14-B04E-B3ACAD84DA1C}" dt="2020-05-01T04:34:21.760" v="1833"/>
        <pc:sldMkLst>
          <pc:docMk/>
          <pc:sldMk cId="2271970073" sldId="267"/>
        </pc:sldMkLst>
      </pc:sldChg>
      <pc:sldChg chg="modTransition">
        <pc:chgData name="Gary Lezama" userId="e64eae46-3d6d-4d71-ac53-4cae53fd3533" providerId="ADAL" clId="{F45ED01B-7BEF-4C14-B04E-B3ACAD84DA1C}" dt="2020-05-01T04:34:21.760" v="1833"/>
        <pc:sldMkLst>
          <pc:docMk/>
          <pc:sldMk cId="485426502" sldId="268"/>
        </pc:sldMkLst>
      </pc:sldChg>
      <pc:sldChg chg="modTransition">
        <pc:chgData name="Gary Lezama" userId="e64eae46-3d6d-4d71-ac53-4cae53fd3533" providerId="ADAL" clId="{F45ED01B-7BEF-4C14-B04E-B3ACAD84DA1C}" dt="2020-05-01T04:34:21.760" v="1833"/>
        <pc:sldMkLst>
          <pc:docMk/>
          <pc:sldMk cId="292913101" sldId="269"/>
        </pc:sldMkLst>
      </pc:sldChg>
      <pc:sldChg chg="mod modTransition modShow">
        <pc:chgData name="Gary Lezama" userId="e64eae46-3d6d-4d71-ac53-4cae53fd3533" providerId="ADAL" clId="{F45ED01B-7BEF-4C14-B04E-B3ACAD84DA1C}" dt="2020-05-01T04:34:21.760" v="1833"/>
        <pc:sldMkLst>
          <pc:docMk/>
          <pc:sldMk cId="617832339" sldId="270"/>
        </pc:sldMkLst>
      </pc:sldChg>
      <pc:sldChg chg="modTransition">
        <pc:chgData name="Gary Lezama" userId="e64eae46-3d6d-4d71-ac53-4cae53fd3533" providerId="ADAL" clId="{F45ED01B-7BEF-4C14-B04E-B3ACAD84DA1C}" dt="2020-05-01T04:34:21.760" v="1833"/>
        <pc:sldMkLst>
          <pc:docMk/>
          <pc:sldMk cId="1933534645" sldId="271"/>
        </pc:sldMkLst>
      </pc:sldChg>
      <pc:sldChg chg="del">
        <pc:chgData name="Gary Lezama" userId="e64eae46-3d6d-4d71-ac53-4cae53fd3533" providerId="ADAL" clId="{F45ED01B-7BEF-4C14-B04E-B3ACAD84DA1C}" dt="2020-05-01T03:02:50.340" v="975" actId="47"/>
        <pc:sldMkLst>
          <pc:docMk/>
          <pc:sldMk cId="143859076" sldId="272"/>
        </pc:sldMkLst>
      </pc:sldChg>
      <pc:sldChg chg="del">
        <pc:chgData name="Gary Lezama" userId="e64eae46-3d6d-4d71-ac53-4cae53fd3533" providerId="ADAL" clId="{F45ED01B-7BEF-4C14-B04E-B3ACAD84DA1C}" dt="2020-05-01T03:02:27.474" v="973" actId="47"/>
        <pc:sldMkLst>
          <pc:docMk/>
          <pc:sldMk cId="2584861274" sldId="273"/>
        </pc:sldMkLst>
      </pc:sldChg>
      <pc:sldChg chg="modTransition">
        <pc:chgData name="Gary Lezama" userId="e64eae46-3d6d-4d71-ac53-4cae53fd3533" providerId="ADAL" clId="{F45ED01B-7BEF-4C14-B04E-B3ACAD84DA1C}" dt="2020-05-01T04:34:21.760" v="1833"/>
        <pc:sldMkLst>
          <pc:docMk/>
          <pc:sldMk cId="1415592886" sldId="274"/>
        </pc:sldMkLst>
      </pc:sldChg>
      <pc:sldChg chg="modTransition">
        <pc:chgData name="Gary Lezama" userId="e64eae46-3d6d-4d71-ac53-4cae53fd3533" providerId="ADAL" clId="{F45ED01B-7BEF-4C14-B04E-B3ACAD84DA1C}" dt="2020-05-01T04:34:21.760" v="1833"/>
        <pc:sldMkLst>
          <pc:docMk/>
          <pc:sldMk cId="1773691744" sldId="275"/>
        </pc:sldMkLst>
      </pc:sldChg>
      <pc:sldChg chg="modSp mod modTransition">
        <pc:chgData name="Gary Lezama" userId="e64eae46-3d6d-4d71-ac53-4cae53fd3533" providerId="ADAL" clId="{F45ED01B-7BEF-4C14-B04E-B3ACAD84DA1C}" dt="2020-05-01T04:34:21.760" v="1833"/>
        <pc:sldMkLst>
          <pc:docMk/>
          <pc:sldMk cId="2669663125" sldId="277"/>
        </pc:sldMkLst>
        <pc:spChg chg="mod">
          <ac:chgData name="Gary Lezama" userId="e64eae46-3d6d-4d71-ac53-4cae53fd3533" providerId="ADAL" clId="{F45ED01B-7BEF-4C14-B04E-B3ACAD84DA1C}" dt="2020-05-01T03:08:43.976" v="1017" actId="14100"/>
          <ac:spMkLst>
            <pc:docMk/>
            <pc:sldMk cId="2669663125" sldId="277"/>
            <ac:spMk id="4" creationId="{724FFE9E-41A8-4016-AD2F-16243F1DD1A5}"/>
          </ac:spMkLst>
        </pc:spChg>
        <pc:spChg chg="mod">
          <ac:chgData name="Gary Lezama" userId="e64eae46-3d6d-4d71-ac53-4cae53fd3533" providerId="ADAL" clId="{F45ED01B-7BEF-4C14-B04E-B3ACAD84DA1C}" dt="2020-05-01T03:10:21.345" v="1030" actId="20577"/>
          <ac:spMkLst>
            <pc:docMk/>
            <pc:sldMk cId="2669663125" sldId="277"/>
            <ac:spMk id="6" creationId="{F11D56D3-FBB7-4E7E-844F-91D1522A3472}"/>
          </ac:spMkLst>
        </pc:spChg>
        <pc:spChg chg="mod">
          <ac:chgData name="Gary Lezama" userId="e64eae46-3d6d-4d71-ac53-4cae53fd3533" providerId="ADAL" clId="{F45ED01B-7BEF-4C14-B04E-B3ACAD84DA1C}" dt="2020-05-01T03:06:38.411" v="984" actId="20577"/>
          <ac:spMkLst>
            <pc:docMk/>
            <pc:sldMk cId="2669663125" sldId="277"/>
            <ac:spMk id="7" creationId="{633B5F38-B4DF-4C6B-AC80-64600A3F7633}"/>
          </ac:spMkLst>
        </pc:spChg>
        <pc:spChg chg="mod">
          <ac:chgData name="Gary Lezama" userId="e64eae46-3d6d-4d71-ac53-4cae53fd3533" providerId="ADAL" clId="{F45ED01B-7BEF-4C14-B04E-B3ACAD84DA1C}" dt="2020-05-01T03:10:32.110" v="1033" actId="20577"/>
          <ac:spMkLst>
            <pc:docMk/>
            <pc:sldMk cId="2669663125" sldId="277"/>
            <ac:spMk id="14" creationId="{10313B14-FAB4-4092-B2C0-BF95DFA84AB0}"/>
          </ac:spMkLst>
        </pc:spChg>
        <pc:spChg chg="mod">
          <ac:chgData name="Gary Lezama" userId="e64eae46-3d6d-4d71-ac53-4cae53fd3533" providerId="ADAL" clId="{F45ED01B-7BEF-4C14-B04E-B3ACAD84DA1C}" dt="2020-05-01T03:09:22.594" v="1025" actId="20577"/>
          <ac:spMkLst>
            <pc:docMk/>
            <pc:sldMk cId="2669663125" sldId="277"/>
            <ac:spMk id="15" creationId="{8D3ED161-98DF-418B-8EF3-D052F36635A3}"/>
          </ac:spMkLst>
        </pc:spChg>
        <pc:spChg chg="mod">
          <ac:chgData name="Gary Lezama" userId="e64eae46-3d6d-4d71-ac53-4cae53fd3533" providerId="ADAL" clId="{F45ED01B-7BEF-4C14-B04E-B3ACAD84DA1C}" dt="2020-05-01T03:10:11.252" v="1028" actId="1076"/>
          <ac:spMkLst>
            <pc:docMk/>
            <pc:sldMk cId="2669663125" sldId="277"/>
            <ac:spMk id="22" creationId="{02FB8CB2-9F75-4E6D-962B-CD18CFA3747D}"/>
          </ac:spMkLst>
        </pc:spChg>
      </pc:sldChg>
      <pc:sldChg chg="modSp mod modTransition">
        <pc:chgData name="Gary Lezama" userId="e64eae46-3d6d-4d71-ac53-4cae53fd3533" providerId="ADAL" clId="{F45ED01B-7BEF-4C14-B04E-B3ACAD84DA1C}" dt="2020-05-01T04:44:42.130" v="1886" actId="20577"/>
        <pc:sldMkLst>
          <pc:docMk/>
          <pc:sldMk cId="1821442357" sldId="278"/>
        </pc:sldMkLst>
        <pc:spChg chg="mod">
          <ac:chgData name="Gary Lezama" userId="e64eae46-3d6d-4d71-ac53-4cae53fd3533" providerId="ADAL" clId="{F45ED01B-7BEF-4C14-B04E-B3ACAD84DA1C}" dt="2020-05-01T04:44:42.130" v="1886" actId="20577"/>
          <ac:spMkLst>
            <pc:docMk/>
            <pc:sldMk cId="1821442357" sldId="278"/>
            <ac:spMk id="3" creationId="{00000000-0000-0000-0000-000000000000}"/>
          </ac:spMkLst>
        </pc:spChg>
      </pc:sldChg>
      <pc:sldChg chg="modSp mod modTransition">
        <pc:chgData name="Gary Lezama" userId="e64eae46-3d6d-4d71-ac53-4cae53fd3533" providerId="ADAL" clId="{F45ED01B-7BEF-4C14-B04E-B3ACAD84DA1C}" dt="2020-05-01T04:45:39.449" v="1890" actId="20577"/>
        <pc:sldMkLst>
          <pc:docMk/>
          <pc:sldMk cId="1223635212" sldId="279"/>
        </pc:sldMkLst>
        <pc:spChg chg="mod">
          <ac:chgData name="Gary Lezama" userId="e64eae46-3d6d-4d71-ac53-4cae53fd3533" providerId="ADAL" clId="{F45ED01B-7BEF-4C14-B04E-B3ACAD84DA1C}" dt="2020-05-01T03:19:37.667" v="1075" actId="20577"/>
          <ac:spMkLst>
            <pc:docMk/>
            <pc:sldMk cId="1223635212" sldId="279"/>
            <ac:spMk id="3" creationId="{8A42C376-890B-41E7-87AA-897CB1CC00FC}"/>
          </ac:spMkLst>
        </pc:spChg>
        <pc:spChg chg="mod">
          <ac:chgData name="Gary Lezama" userId="e64eae46-3d6d-4d71-ac53-4cae53fd3533" providerId="ADAL" clId="{F45ED01B-7BEF-4C14-B04E-B3ACAD84DA1C}" dt="2020-05-01T03:19:32.060" v="1067" actId="20577"/>
          <ac:spMkLst>
            <pc:docMk/>
            <pc:sldMk cId="1223635212" sldId="279"/>
            <ac:spMk id="4" creationId="{7000C4A8-5686-4D15-87FC-8389FAF9A28F}"/>
          </ac:spMkLst>
        </pc:spChg>
        <pc:spChg chg="mod">
          <ac:chgData name="Gary Lezama" userId="e64eae46-3d6d-4d71-ac53-4cae53fd3533" providerId="ADAL" clId="{F45ED01B-7BEF-4C14-B04E-B3ACAD84DA1C}" dt="2020-05-01T03:20:19.546" v="1081" actId="20577"/>
          <ac:spMkLst>
            <pc:docMk/>
            <pc:sldMk cId="1223635212" sldId="279"/>
            <ac:spMk id="5" creationId="{875DDCF3-BFD9-44DF-84E0-F92D2226F0D7}"/>
          </ac:spMkLst>
        </pc:spChg>
        <pc:spChg chg="mod">
          <ac:chgData name="Gary Lezama" userId="e64eae46-3d6d-4d71-ac53-4cae53fd3533" providerId="ADAL" clId="{F45ED01B-7BEF-4C14-B04E-B3ACAD84DA1C}" dt="2020-05-01T03:20:43.858" v="1082" actId="404"/>
          <ac:spMkLst>
            <pc:docMk/>
            <pc:sldMk cId="1223635212" sldId="279"/>
            <ac:spMk id="17" creationId="{B183DD63-8ABF-456B-9B95-5F5DD0658452}"/>
          </ac:spMkLst>
        </pc:spChg>
        <pc:spChg chg="mod">
          <ac:chgData name="Gary Lezama" userId="e64eae46-3d6d-4d71-ac53-4cae53fd3533" providerId="ADAL" clId="{F45ED01B-7BEF-4C14-B04E-B3ACAD84DA1C}" dt="2020-05-01T03:21:46.150" v="1092" actId="20577"/>
          <ac:spMkLst>
            <pc:docMk/>
            <pc:sldMk cId="1223635212" sldId="279"/>
            <ac:spMk id="24" creationId="{5EF9E89B-849C-46AD-9281-3F2CFADCD4A5}"/>
          </ac:spMkLst>
        </pc:spChg>
        <pc:spChg chg="mod">
          <ac:chgData name="Gary Lezama" userId="e64eae46-3d6d-4d71-ac53-4cae53fd3533" providerId="ADAL" clId="{F45ED01B-7BEF-4C14-B04E-B3ACAD84DA1C}" dt="2020-05-01T03:21:13.410" v="1086" actId="20577"/>
          <ac:spMkLst>
            <pc:docMk/>
            <pc:sldMk cId="1223635212" sldId="279"/>
            <ac:spMk id="69" creationId="{5F3AE6B8-A4D7-42AC-A109-60945DA100E6}"/>
          </ac:spMkLst>
        </pc:spChg>
        <pc:spChg chg="mod">
          <ac:chgData name="Gary Lezama" userId="e64eae46-3d6d-4d71-ac53-4cae53fd3533" providerId="ADAL" clId="{F45ED01B-7BEF-4C14-B04E-B3ACAD84DA1C}" dt="2020-05-01T03:18:24.177" v="1059" actId="20577"/>
          <ac:spMkLst>
            <pc:docMk/>
            <pc:sldMk cId="1223635212" sldId="279"/>
            <ac:spMk id="74" creationId="{B5779DB9-1376-46ED-9375-53D6A5816F41}"/>
          </ac:spMkLst>
        </pc:spChg>
        <pc:spChg chg="mod">
          <ac:chgData name="Gary Lezama" userId="e64eae46-3d6d-4d71-ac53-4cae53fd3533" providerId="ADAL" clId="{F45ED01B-7BEF-4C14-B04E-B3ACAD84DA1C}" dt="2020-05-01T04:45:39.449" v="1890" actId="20577"/>
          <ac:spMkLst>
            <pc:docMk/>
            <pc:sldMk cId="1223635212" sldId="279"/>
            <ac:spMk id="86" creationId="{1ECD5011-A265-4526-9DED-3C2A21D06A93}"/>
          </ac:spMkLst>
        </pc:spChg>
        <pc:spChg chg="mod">
          <ac:chgData name="Gary Lezama" userId="e64eae46-3d6d-4d71-ac53-4cae53fd3533" providerId="ADAL" clId="{F45ED01B-7BEF-4C14-B04E-B3ACAD84DA1C}" dt="2020-05-01T03:20:06.927" v="1077" actId="1076"/>
          <ac:spMkLst>
            <pc:docMk/>
            <pc:sldMk cId="1223635212" sldId="279"/>
            <ac:spMk id="91" creationId="{27B62B0E-9C99-4615-A668-14F5412BC26B}"/>
          </ac:spMkLst>
        </pc:spChg>
      </pc:sldChg>
      <pc:sldChg chg="modSp mod modTransition">
        <pc:chgData name="Gary Lezama" userId="e64eae46-3d6d-4d71-ac53-4cae53fd3533" providerId="ADAL" clId="{F45ED01B-7BEF-4C14-B04E-B3ACAD84DA1C}" dt="2020-05-01T04:34:21.760" v="1833"/>
        <pc:sldMkLst>
          <pc:docMk/>
          <pc:sldMk cId="3004599533" sldId="280"/>
        </pc:sldMkLst>
        <pc:spChg chg="mod">
          <ac:chgData name="Gary Lezama" userId="e64eae46-3d6d-4d71-ac53-4cae53fd3533" providerId="ADAL" clId="{F45ED01B-7BEF-4C14-B04E-B3ACAD84DA1C}" dt="2020-05-01T03:48:34.779" v="1351" actId="115"/>
          <ac:spMkLst>
            <pc:docMk/>
            <pc:sldMk cId="3004599533" sldId="280"/>
            <ac:spMk id="2" creationId="{B8EB5FBF-7A11-624E-AA00-C53BF09BA7EB}"/>
          </ac:spMkLst>
        </pc:spChg>
      </pc:sldChg>
      <pc:sldChg chg="modSp mod modTransition">
        <pc:chgData name="Gary Lezama" userId="e64eae46-3d6d-4d71-ac53-4cae53fd3533" providerId="ADAL" clId="{F45ED01B-7BEF-4C14-B04E-B3ACAD84DA1C}" dt="2020-05-01T04:34:21.760" v="1833"/>
        <pc:sldMkLst>
          <pc:docMk/>
          <pc:sldMk cId="4133113786" sldId="281"/>
        </pc:sldMkLst>
        <pc:spChg chg="mod">
          <ac:chgData name="Gary Lezama" userId="e64eae46-3d6d-4d71-ac53-4cae53fd3533" providerId="ADAL" clId="{F45ED01B-7BEF-4C14-B04E-B3ACAD84DA1C}" dt="2020-05-01T03:23:02.512" v="1097" actId="14100"/>
          <ac:spMkLst>
            <pc:docMk/>
            <pc:sldMk cId="4133113786" sldId="281"/>
            <ac:spMk id="3" creationId="{4ABC9F4D-734B-DE42-BA79-7D4740FA0462}"/>
          </ac:spMkLst>
        </pc:spChg>
        <pc:spChg chg="mod">
          <ac:chgData name="Gary Lezama" userId="e64eae46-3d6d-4d71-ac53-4cae53fd3533" providerId="ADAL" clId="{F45ED01B-7BEF-4C14-B04E-B3ACAD84DA1C}" dt="2020-05-01T03:24:07.707" v="1103" actId="20577"/>
          <ac:spMkLst>
            <pc:docMk/>
            <pc:sldMk cId="4133113786" sldId="281"/>
            <ac:spMk id="164" creationId="{906943F5-6D61-4186-A299-0CEAC7AE7A5A}"/>
          </ac:spMkLst>
        </pc:spChg>
        <pc:spChg chg="mod">
          <ac:chgData name="Gary Lezama" userId="e64eae46-3d6d-4d71-ac53-4cae53fd3533" providerId="ADAL" clId="{F45ED01B-7BEF-4C14-B04E-B3ACAD84DA1C}" dt="2020-05-01T03:32:50.430" v="1163" actId="20577"/>
          <ac:spMkLst>
            <pc:docMk/>
            <pc:sldMk cId="4133113786" sldId="281"/>
            <ac:spMk id="170" creationId="{0B4018E9-6117-4722-B444-2DB885402513}"/>
          </ac:spMkLst>
        </pc:spChg>
        <pc:spChg chg="mod">
          <ac:chgData name="Gary Lezama" userId="e64eae46-3d6d-4d71-ac53-4cae53fd3533" providerId="ADAL" clId="{F45ED01B-7BEF-4C14-B04E-B3ACAD84DA1C}" dt="2020-05-01T03:24:30.364" v="1110" actId="20577"/>
          <ac:spMkLst>
            <pc:docMk/>
            <pc:sldMk cId="4133113786" sldId="281"/>
            <ac:spMk id="181" creationId="{40EC7E9C-4F14-4004-9C55-D93F38C031C3}"/>
          </ac:spMkLst>
        </pc:spChg>
        <pc:spChg chg="mod">
          <ac:chgData name="Gary Lezama" userId="e64eae46-3d6d-4d71-ac53-4cae53fd3533" providerId="ADAL" clId="{F45ED01B-7BEF-4C14-B04E-B3ACAD84DA1C}" dt="2020-05-01T03:26:06.230" v="1124" actId="20577"/>
          <ac:spMkLst>
            <pc:docMk/>
            <pc:sldMk cId="4133113786" sldId="281"/>
            <ac:spMk id="184" creationId="{7DC750C8-5964-465A-AB3F-0B848F6E6DFC}"/>
          </ac:spMkLst>
        </pc:spChg>
        <pc:spChg chg="mod">
          <ac:chgData name="Gary Lezama" userId="e64eae46-3d6d-4d71-ac53-4cae53fd3533" providerId="ADAL" clId="{F45ED01B-7BEF-4C14-B04E-B3ACAD84DA1C}" dt="2020-05-01T03:23:17.586" v="1099" actId="14100"/>
          <ac:spMkLst>
            <pc:docMk/>
            <pc:sldMk cId="4133113786" sldId="281"/>
            <ac:spMk id="221" creationId="{B17046E7-7B44-254B-80C0-FB1B64F6D5A4}"/>
          </ac:spMkLst>
        </pc:spChg>
        <pc:graphicFrameChg chg="mod modGraphic">
          <ac:chgData name="Gary Lezama" userId="e64eae46-3d6d-4d71-ac53-4cae53fd3533" providerId="ADAL" clId="{F45ED01B-7BEF-4C14-B04E-B3ACAD84DA1C}" dt="2020-05-01T03:33:02.641" v="1174" actId="20577"/>
          <ac:graphicFrameMkLst>
            <pc:docMk/>
            <pc:sldMk cId="4133113786" sldId="281"/>
            <ac:graphicFrameMk id="7" creationId="{00000000-0000-0000-0000-000000000000}"/>
          </ac:graphicFrameMkLst>
        </pc:graphicFrameChg>
      </pc:sldChg>
      <pc:sldChg chg="modSp mod modTransition">
        <pc:chgData name="Gary Lezama" userId="e64eae46-3d6d-4d71-ac53-4cae53fd3533" providerId="ADAL" clId="{F45ED01B-7BEF-4C14-B04E-B3ACAD84DA1C}" dt="2020-05-01T04:34:21.760" v="1833"/>
        <pc:sldMkLst>
          <pc:docMk/>
          <pc:sldMk cId="3785342027" sldId="282"/>
        </pc:sldMkLst>
        <pc:spChg chg="mod">
          <ac:chgData name="Gary Lezama" userId="e64eae46-3d6d-4d71-ac53-4cae53fd3533" providerId="ADAL" clId="{F45ED01B-7BEF-4C14-B04E-B3ACAD84DA1C}" dt="2020-05-01T03:34:14.441" v="1189" actId="20577"/>
          <ac:spMkLst>
            <pc:docMk/>
            <pc:sldMk cId="3785342027" sldId="282"/>
            <ac:spMk id="3" creationId="{00000000-0000-0000-0000-000000000000}"/>
          </ac:spMkLst>
        </pc:spChg>
        <pc:spChg chg="mod">
          <ac:chgData name="Gary Lezama" userId="e64eae46-3d6d-4d71-ac53-4cae53fd3533" providerId="ADAL" clId="{F45ED01B-7BEF-4C14-B04E-B3ACAD84DA1C}" dt="2020-05-01T03:36:27.671" v="1224" actId="20577"/>
          <ac:spMkLst>
            <pc:docMk/>
            <pc:sldMk cId="3785342027" sldId="282"/>
            <ac:spMk id="1119" creationId="{00000000-0000-0000-0000-000000000000}"/>
          </ac:spMkLst>
        </pc:spChg>
        <pc:spChg chg="mod">
          <ac:chgData name="Gary Lezama" userId="e64eae46-3d6d-4d71-ac53-4cae53fd3533" providerId="ADAL" clId="{F45ED01B-7BEF-4C14-B04E-B3ACAD84DA1C}" dt="2020-05-01T03:34:42.846" v="1197" actId="20577"/>
          <ac:spMkLst>
            <pc:docMk/>
            <pc:sldMk cId="3785342027" sldId="282"/>
            <ac:spMk id="1834" creationId="{E4D2A432-A832-4B8C-BAFA-A4F67B9183C2}"/>
          </ac:spMkLst>
        </pc:spChg>
        <pc:spChg chg="mod">
          <ac:chgData name="Gary Lezama" userId="e64eae46-3d6d-4d71-ac53-4cae53fd3533" providerId="ADAL" clId="{F45ED01B-7BEF-4C14-B04E-B3ACAD84DA1C}" dt="2020-05-01T03:35:24.018" v="1218" actId="20577"/>
          <ac:spMkLst>
            <pc:docMk/>
            <pc:sldMk cId="3785342027" sldId="282"/>
            <ac:spMk id="1838" creationId="{ADC2B34F-D316-4939-862B-7804D6CAA327}"/>
          </ac:spMkLst>
        </pc:spChg>
      </pc:sldChg>
      <pc:sldChg chg="modSp mod modTransition">
        <pc:chgData name="Gary Lezama" userId="e64eae46-3d6d-4d71-ac53-4cae53fd3533" providerId="ADAL" clId="{F45ED01B-7BEF-4C14-B04E-B3ACAD84DA1C}" dt="2020-05-01T04:34:21.760" v="1833"/>
        <pc:sldMkLst>
          <pc:docMk/>
          <pc:sldMk cId="4098068948" sldId="283"/>
        </pc:sldMkLst>
        <pc:spChg chg="mod">
          <ac:chgData name="Gary Lezama" userId="e64eae46-3d6d-4d71-ac53-4cae53fd3533" providerId="ADAL" clId="{F45ED01B-7BEF-4C14-B04E-B3ACAD84DA1C}" dt="2020-05-01T03:37:52.010" v="1254" actId="20577"/>
          <ac:spMkLst>
            <pc:docMk/>
            <pc:sldMk cId="4098068948" sldId="283"/>
            <ac:spMk id="2" creationId="{D46AD1AF-83EA-407A-BA48-B84CCF09C1B6}"/>
          </ac:spMkLst>
        </pc:spChg>
        <pc:spChg chg="mod">
          <ac:chgData name="Gary Lezama" userId="e64eae46-3d6d-4d71-ac53-4cae53fd3533" providerId="ADAL" clId="{F45ED01B-7BEF-4C14-B04E-B3ACAD84DA1C}" dt="2020-05-01T03:36:57.345" v="1232" actId="108"/>
          <ac:spMkLst>
            <pc:docMk/>
            <pc:sldMk cId="4098068948" sldId="283"/>
            <ac:spMk id="31" creationId="{BBFE7DDB-1CE1-EB49-AB63-355886E80D45}"/>
          </ac:spMkLst>
        </pc:spChg>
      </pc:sldChg>
      <pc:sldChg chg="addSp delSp modSp mod modTransition modAnim">
        <pc:chgData name="Gary Lezama" userId="e64eae46-3d6d-4d71-ac53-4cae53fd3533" providerId="ADAL" clId="{F45ED01B-7BEF-4C14-B04E-B3ACAD84DA1C}" dt="2020-05-01T04:34:21.760" v="1833"/>
        <pc:sldMkLst>
          <pc:docMk/>
          <pc:sldMk cId="1757015461" sldId="284"/>
        </pc:sldMkLst>
        <pc:picChg chg="add del mod">
          <ac:chgData name="Gary Lezama" userId="e64eae46-3d6d-4d71-ac53-4cae53fd3533" providerId="ADAL" clId="{F45ED01B-7BEF-4C14-B04E-B3ACAD84DA1C}" dt="2020-05-01T03:39:14.192" v="1260" actId="478"/>
          <ac:picMkLst>
            <pc:docMk/>
            <pc:sldMk cId="1757015461" sldId="284"/>
            <ac:picMk id="4" creationId="{9EDBBB4B-71EA-40D8-8021-98FB6A5CE8FD}"/>
          </ac:picMkLst>
        </pc:picChg>
        <pc:picChg chg="add mod">
          <ac:chgData name="Gary Lezama" userId="e64eae46-3d6d-4d71-ac53-4cae53fd3533" providerId="ADAL" clId="{F45ED01B-7BEF-4C14-B04E-B3ACAD84DA1C}" dt="2020-05-01T03:39:23.283" v="1262" actId="1076"/>
          <ac:picMkLst>
            <pc:docMk/>
            <pc:sldMk cId="1757015461" sldId="284"/>
            <ac:picMk id="6" creationId="{901021D8-3219-4C04-BF4C-E310C511E75D}"/>
          </ac:picMkLst>
        </pc:picChg>
        <pc:picChg chg="add mod">
          <ac:chgData name="Gary Lezama" userId="e64eae46-3d6d-4d71-ac53-4cae53fd3533" providerId="ADAL" clId="{F45ED01B-7BEF-4C14-B04E-B3ACAD84DA1C}" dt="2020-05-01T03:40:03.492" v="1270" actId="1076"/>
          <ac:picMkLst>
            <pc:docMk/>
            <pc:sldMk cId="1757015461" sldId="284"/>
            <ac:picMk id="10" creationId="{EFEBEA17-A03B-4F67-9961-BC07579E5614}"/>
          </ac:picMkLst>
        </pc:picChg>
      </pc:sldChg>
      <pc:sldChg chg="delSp modSp del mod">
        <pc:chgData name="Gary Lezama" userId="e64eae46-3d6d-4d71-ac53-4cae53fd3533" providerId="ADAL" clId="{F45ED01B-7BEF-4C14-B04E-B3ACAD84DA1C}" dt="2020-05-01T03:40:30.293" v="1274" actId="47"/>
        <pc:sldMkLst>
          <pc:docMk/>
          <pc:sldMk cId="2944120094" sldId="285"/>
        </pc:sldMkLst>
        <pc:picChg chg="del">
          <ac:chgData name="Gary Lezama" userId="e64eae46-3d6d-4d71-ac53-4cae53fd3533" providerId="ADAL" clId="{F45ED01B-7BEF-4C14-B04E-B3ACAD84DA1C}" dt="2020-05-01T03:39:51.725" v="1267" actId="21"/>
          <ac:picMkLst>
            <pc:docMk/>
            <pc:sldMk cId="2944120094" sldId="285"/>
            <ac:picMk id="3" creationId="{8859E23B-6C8A-4C5B-871E-64855BEE66C4}"/>
          </ac:picMkLst>
        </pc:picChg>
        <pc:picChg chg="del mod">
          <ac:chgData name="Gary Lezama" userId="e64eae46-3d6d-4d71-ac53-4cae53fd3533" providerId="ADAL" clId="{F45ED01B-7BEF-4C14-B04E-B3ACAD84DA1C}" dt="2020-05-01T03:39:11.084" v="1259" actId="21"/>
          <ac:picMkLst>
            <pc:docMk/>
            <pc:sldMk cId="2944120094" sldId="285"/>
            <ac:picMk id="5" creationId="{271114F5-E0A9-4670-BBD6-F1C96F8D0ED5}"/>
          </ac:picMkLst>
        </pc:picChg>
      </pc:sldChg>
      <pc:sldChg chg="modTransition">
        <pc:chgData name="Gary Lezama" userId="e64eae46-3d6d-4d71-ac53-4cae53fd3533" providerId="ADAL" clId="{F45ED01B-7BEF-4C14-B04E-B3ACAD84DA1C}" dt="2020-05-01T04:34:21.760" v="1833"/>
        <pc:sldMkLst>
          <pc:docMk/>
          <pc:sldMk cId="2049391136" sldId="286"/>
        </pc:sldMkLst>
      </pc:sldChg>
      <pc:sldChg chg="modSp del mod modTransition modShow">
        <pc:chgData name="Gary Lezama" userId="e64eae46-3d6d-4d71-ac53-4cae53fd3533" providerId="ADAL" clId="{F45ED01B-7BEF-4C14-B04E-B3ACAD84DA1C}" dt="2020-05-01T04:48:52.045" v="1892" actId="47"/>
        <pc:sldMkLst>
          <pc:docMk/>
          <pc:sldMk cId="2156722409" sldId="287"/>
        </pc:sldMkLst>
        <pc:spChg chg="mod">
          <ac:chgData name="Gary Lezama" userId="e64eae46-3d6d-4d71-ac53-4cae53fd3533" providerId="ADAL" clId="{F45ED01B-7BEF-4C14-B04E-B3ACAD84DA1C}" dt="2020-05-01T03:41:37.004" v="1282" actId="20577"/>
          <ac:spMkLst>
            <pc:docMk/>
            <pc:sldMk cId="2156722409" sldId="287"/>
            <ac:spMk id="7" creationId="{00000000-0000-0000-0000-000000000000}"/>
          </ac:spMkLst>
        </pc:spChg>
        <pc:spChg chg="mod">
          <ac:chgData name="Gary Lezama" userId="e64eae46-3d6d-4d71-ac53-4cae53fd3533" providerId="ADAL" clId="{F45ED01B-7BEF-4C14-B04E-B3ACAD84DA1C}" dt="2020-05-01T03:42:13.685" v="1287" actId="20577"/>
          <ac:spMkLst>
            <pc:docMk/>
            <pc:sldMk cId="2156722409" sldId="287"/>
            <ac:spMk id="32" creationId="{00000000-0000-0000-0000-000000000000}"/>
          </ac:spMkLst>
        </pc:spChg>
        <pc:spChg chg="mod">
          <ac:chgData name="Gary Lezama" userId="e64eae46-3d6d-4d71-ac53-4cae53fd3533" providerId="ADAL" clId="{F45ED01B-7BEF-4C14-B04E-B3ACAD84DA1C}" dt="2020-05-01T03:45:28.963" v="1342" actId="20577"/>
          <ac:spMkLst>
            <pc:docMk/>
            <pc:sldMk cId="2156722409" sldId="287"/>
            <ac:spMk id="36" creationId="{00000000-0000-0000-0000-000000000000}"/>
          </ac:spMkLst>
        </pc:spChg>
        <pc:spChg chg="mod">
          <ac:chgData name="Gary Lezama" userId="e64eae46-3d6d-4d71-ac53-4cae53fd3533" providerId="ADAL" clId="{F45ED01B-7BEF-4C14-B04E-B3ACAD84DA1C}" dt="2020-05-01T03:44:17.153" v="1318" actId="20577"/>
          <ac:spMkLst>
            <pc:docMk/>
            <pc:sldMk cId="2156722409" sldId="287"/>
            <ac:spMk id="37" creationId="{00000000-0000-0000-0000-000000000000}"/>
          </ac:spMkLst>
        </pc:spChg>
        <pc:spChg chg="mod">
          <ac:chgData name="Gary Lezama" userId="e64eae46-3d6d-4d71-ac53-4cae53fd3533" providerId="ADAL" clId="{F45ED01B-7BEF-4C14-B04E-B3ACAD84DA1C}" dt="2020-05-01T03:46:41.010" v="1350" actId="20577"/>
          <ac:spMkLst>
            <pc:docMk/>
            <pc:sldMk cId="2156722409" sldId="287"/>
            <ac:spMk id="83" creationId="{00000000-0000-0000-0000-000000000000}"/>
          </ac:spMkLst>
        </pc:spChg>
        <pc:spChg chg="mod">
          <ac:chgData name="Gary Lezama" userId="e64eae46-3d6d-4d71-ac53-4cae53fd3533" providerId="ADAL" clId="{F45ED01B-7BEF-4C14-B04E-B3ACAD84DA1C}" dt="2020-05-01T03:43:24.738" v="1310" actId="20577"/>
          <ac:spMkLst>
            <pc:docMk/>
            <pc:sldMk cId="2156722409" sldId="287"/>
            <ac:spMk id="85" creationId="{00000000-0000-0000-0000-000000000000}"/>
          </ac:spMkLst>
        </pc:spChg>
        <pc:spChg chg="mod">
          <ac:chgData name="Gary Lezama" userId="e64eae46-3d6d-4d71-ac53-4cae53fd3533" providerId="ADAL" clId="{F45ED01B-7BEF-4C14-B04E-B3ACAD84DA1C}" dt="2020-05-01T03:43:28.012" v="1314" actId="20577"/>
          <ac:spMkLst>
            <pc:docMk/>
            <pc:sldMk cId="2156722409" sldId="287"/>
            <ac:spMk id="86" creationId="{00000000-0000-0000-0000-000000000000}"/>
          </ac:spMkLst>
        </pc:spChg>
      </pc:sldChg>
      <pc:sldChg chg="modTransition">
        <pc:chgData name="Gary Lezama" userId="e64eae46-3d6d-4d71-ac53-4cae53fd3533" providerId="ADAL" clId="{F45ED01B-7BEF-4C14-B04E-B3ACAD84DA1C}" dt="2020-05-01T04:34:21.760" v="1833"/>
        <pc:sldMkLst>
          <pc:docMk/>
          <pc:sldMk cId="1744709886" sldId="288"/>
        </pc:sldMkLst>
      </pc:sldChg>
      <pc:sldChg chg="modSp mod modTransition">
        <pc:chgData name="Gary Lezama" userId="e64eae46-3d6d-4d71-ac53-4cae53fd3533" providerId="ADAL" clId="{F45ED01B-7BEF-4C14-B04E-B3ACAD84DA1C}" dt="2020-05-01T04:34:21.760" v="1833"/>
        <pc:sldMkLst>
          <pc:docMk/>
          <pc:sldMk cId="1568839220" sldId="289"/>
        </pc:sldMkLst>
        <pc:spChg chg="mod">
          <ac:chgData name="Gary Lezama" userId="e64eae46-3d6d-4d71-ac53-4cae53fd3533" providerId="ADAL" clId="{F45ED01B-7BEF-4C14-B04E-B3ACAD84DA1C}" dt="2020-05-01T03:50:36.754" v="1400" actId="1035"/>
          <ac:spMkLst>
            <pc:docMk/>
            <pc:sldMk cId="1568839220" sldId="289"/>
            <ac:spMk id="2" creationId="{00000000-0000-0000-0000-000000000000}"/>
          </ac:spMkLst>
        </pc:spChg>
        <pc:spChg chg="mod">
          <ac:chgData name="Gary Lezama" userId="e64eae46-3d6d-4d71-ac53-4cae53fd3533" providerId="ADAL" clId="{F45ED01B-7BEF-4C14-B04E-B3ACAD84DA1C}" dt="2020-05-01T03:52:30.851" v="1427" actId="20577"/>
          <ac:spMkLst>
            <pc:docMk/>
            <pc:sldMk cId="1568839220" sldId="289"/>
            <ac:spMk id="3" creationId="{00000000-0000-0000-0000-000000000000}"/>
          </ac:spMkLst>
        </pc:spChg>
        <pc:spChg chg="mod">
          <ac:chgData name="Gary Lezama" userId="e64eae46-3d6d-4d71-ac53-4cae53fd3533" providerId="ADAL" clId="{F45ED01B-7BEF-4C14-B04E-B3ACAD84DA1C}" dt="2020-05-01T03:52:13.384" v="1426" actId="20577"/>
          <ac:spMkLst>
            <pc:docMk/>
            <pc:sldMk cId="1568839220" sldId="289"/>
            <ac:spMk id="6" creationId="{00000000-0000-0000-0000-000000000000}"/>
          </ac:spMkLst>
        </pc:spChg>
        <pc:spChg chg="mod">
          <ac:chgData name="Gary Lezama" userId="e64eae46-3d6d-4d71-ac53-4cae53fd3533" providerId="ADAL" clId="{F45ED01B-7BEF-4C14-B04E-B3ACAD84DA1C}" dt="2020-05-01T03:51:08.006" v="1415" actId="20577"/>
          <ac:spMkLst>
            <pc:docMk/>
            <pc:sldMk cId="1568839220" sldId="289"/>
            <ac:spMk id="15" creationId="{00000000-0000-0000-0000-000000000000}"/>
          </ac:spMkLst>
        </pc:spChg>
        <pc:spChg chg="mod">
          <ac:chgData name="Gary Lezama" userId="e64eae46-3d6d-4d71-ac53-4cae53fd3533" providerId="ADAL" clId="{F45ED01B-7BEF-4C14-B04E-B3ACAD84DA1C}" dt="2020-05-01T03:51:46.870" v="1420" actId="20577"/>
          <ac:spMkLst>
            <pc:docMk/>
            <pc:sldMk cId="1568839220" sldId="289"/>
            <ac:spMk id="16" creationId="{00000000-0000-0000-0000-000000000000}"/>
          </ac:spMkLst>
        </pc:spChg>
        <pc:spChg chg="mod">
          <ac:chgData name="Gary Lezama" userId="e64eae46-3d6d-4d71-ac53-4cae53fd3533" providerId="ADAL" clId="{F45ED01B-7BEF-4C14-B04E-B3ACAD84DA1C}" dt="2020-05-01T03:51:26.049" v="1416" actId="404"/>
          <ac:spMkLst>
            <pc:docMk/>
            <pc:sldMk cId="1568839220" sldId="289"/>
            <ac:spMk id="18" creationId="{50B60743-5EC5-436C-AA32-EE23F139A894}"/>
          </ac:spMkLst>
        </pc:spChg>
        <pc:spChg chg="mod">
          <ac:chgData name="Gary Lezama" userId="e64eae46-3d6d-4d71-ac53-4cae53fd3533" providerId="ADAL" clId="{F45ED01B-7BEF-4C14-B04E-B3ACAD84DA1C}" dt="2020-05-01T03:53:06.326" v="1440" actId="1076"/>
          <ac:spMkLst>
            <pc:docMk/>
            <pc:sldMk cId="1568839220" sldId="289"/>
            <ac:spMk id="57" creationId="{BCBC4FA9-7586-4F48-ABA7-A5CAD8942EE2}"/>
          </ac:spMkLst>
        </pc:spChg>
        <pc:graphicFrameChg chg="modGraphic">
          <ac:chgData name="Gary Lezama" userId="e64eae46-3d6d-4d71-ac53-4cae53fd3533" providerId="ADAL" clId="{F45ED01B-7BEF-4C14-B04E-B3ACAD84DA1C}" dt="2020-05-01T03:54:42.119" v="1491" actId="20577"/>
          <ac:graphicFrameMkLst>
            <pc:docMk/>
            <pc:sldMk cId="1568839220" sldId="289"/>
            <ac:graphicFrameMk id="30" creationId="{00000000-0000-0000-0000-000000000000}"/>
          </ac:graphicFrameMkLst>
        </pc:graphicFrameChg>
      </pc:sldChg>
      <pc:sldChg chg="addSp modSp mod modTransition delAnim modAnim">
        <pc:chgData name="Gary Lezama" userId="e64eae46-3d6d-4d71-ac53-4cae53fd3533" providerId="ADAL" clId="{F45ED01B-7BEF-4C14-B04E-B3ACAD84DA1C}" dt="2020-05-01T04:34:21.760" v="1833"/>
        <pc:sldMkLst>
          <pc:docMk/>
          <pc:sldMk cId="787400334" sldId="290"/>
        </pc:sldMkLst>
        <pc:spChg chg="mod">
          <ac:chgData name="Gary Lezama" userId="e64eae46-3d6d-4d71-ac53-4cae53fd3533" providerId="ADAL" clId="{F45ED01B-7BEF-4C14-B04E-B3ACAD84DA1C}" dt="2020-05-01T04:00:47.981" v="1552" actId="20577"/>
          <ac:spMkLst>
            <pc:docMk/>
            <pc:sldMk cId="787400334" sldId="290"/>
            <ac:spMk id="17" creationId="{65214FA2-1015-4D4F-80AC-0539EDA6A505}"/>
          </ac:spMkLst>
        </pc:spChg>
        <pc:spChg chg="mod">
          <ac:chgData name="Gary Lezama" userId="e64eae46-3d6d-4d71-ac53-4cae53fd3533" providerId="ADAL" clId="{F45ED01B-7BEF-4C14-B04E-B3ACAD84DA1C}" dt="2020-05-01T04:00:40.358" v="1545" actId="20577"/>
          <ac:spMkLst>
            <pc:docMk/>
            <pc:sldMk cId="787400334" sldId="290"/>
            <ac:spMk id="20" creationId="{F7FABE0B-420D-45F6-898F-E4B770E18DB5}"/>
          </ac:spMkLst>
        </pc:spChg>
        <pc:spChg chg="mod">
          <ac:chgData name="Gary Lezama" userId="e64eae46-3d6d-4d71-ac53-4cae53fd3533" providerId="ADAL" clId="{F45ED01B-7BEF-4C14-B04E-B3ACAD84DA1C}" dt="2020-05-01T03:59:55.645" v="1527"/>
          <ac:spMkLst>
            <pc:docMk/>
            <pc:sldMk cId="787400334" sldId="290"/>
            <ac:spMk id="21" creationId="{332FA454-2715-4A6F-B6A1-F007C6764F1B}"/>
          </ac:spMkLst>
        </pc:spChg>
        <pc:spChg chg="mod">
          <ac:chgData name="Gary Lezama" userId="e64eae46-3d6d-4d71-ac53-4cae53fd3533" providerId="ADAL" clId="{F45ED01B-7BEF-4C14-B04E-B3ACAD84DA1C}" dt="2020-05-01T04:00:21.220" v="1534" actId="20577"/>
          <ac:spMkLst>
            <pc:docMk/>
            <pc:sldMk cId="787400334" sldId="290"/>
            <ac:spMk id="22" creationId="{AC1B89CD-2436-4A5F-8B65-019087EA8534}"/>
          </ac:spMkLst>
        </pc:spChg>
        <pc:spChg chg="mod">
          <ac:chgData name="Gary Lezama" userId="e64eae46-3d6d-4d71-ac53-4cae53fd3533" providerId="ADAL" clId="{F45ED01B-7BEF-4C14-B04E-B3ACAD84DA1C}" dt="2020-05-01T04:00:31.731" v="1538" actId="20577"/>
          <ac:spMkLst>
            <pc:docMk/>
            <pc:sldMk cId="787400334" sldId="290"/>
            <ac:spMk id="23" creationId="{BACDBE6D-91C1-4A60-8458-87BF8079DB06}"/>
          </ac:spMkLst>
        </pc:spChg>
        <pc:spChg chg="mod">
          <ac:chgData name="Gary Lezama" userId="e64eae46-3d6d-4d71-ac53-4cae53fd3533" providerId="ADAL" clId="{F45ED01B-7BEF-4C14-B04E-B3ACAD84DA1C}" dt="2020-05-01T03:59:24.677" v="1525" actId="14100"/>
          <ac:spMkLst>
            <pc:docMk/>
            <pc:sldMk cId="787400334" sldId="290"/>
            <ac:spMk id="25" creationId="{9D832072-5E07-48D4-9E51-241AA26EFA5F}"/>
          </ac:spMkLst>
        </pc:spChg>
        <pc:spChg chg="mod">
          <ac:chgData name="Gary Lezama" userId="e64eae46-3d6d-4d71-ac53-4cae53fd3533" providerId="ADAL" clId="{F45ED01B-7BEF-4C14-B04E-B3ACAD84DA1C}" dt="2020-05-01T04:07:50.913" v="1590" actId="20577"/>
          <ac:spMkLst>
            <pc:docMk/>
            <pc:sldMk cId="787400334" sldId="290"/>
            <ac:spMk id="27" creationId="{ACA4AF84-D862-412F-84AB-8B5609CF3217}"/>
          </ac:spMkLst>
        </pc:spChg>
        <pc:spChg chg="mod">
          <ac:chgData name="Gary Lezama" userId="e64eae46-3d6d-4d71-ac53-4cae53fd3533" providerId="ADAL" clId="{F45ED01B-7BEF-4C14-B04E-B3ACAD84DA1C}" dt="2020-05-01T03:56:57.076" v="1513" actId="1076"/>
          <ac:spMkLst>
            <pc:docMk/>
            <pc:sldMk cId="787400334" sldId="290"/>
            <ac:spMk id="31" creationId="{6996C83B-734F-496B-B4EA-B1A5516E8A9E}"/>
          </ac:spMkLst>
        </pc:spChg>
        <pc:spChg chg="mod">
          <ac:chgData name="Gary Lezama" userId="e64eae46-3d6d-4d71-ac53-4cae53fd3533" providerId="ADAL" clId="{F45ED01B-7BEF-4C14-B04E-B3ACAD84DA1C}" dt="2020-05-01T03:59:18.214" v="1524" actId="14100"/>
          <ac:spMkLst>
            <pc:docMk/>
            <pc:sldMk cId="787400334" sldId="290"/>
            <ac:spMk id="32" creationId="{FA418FC6-3F85-4123-A817-1D1097B876C8}"/>
          </ac:spMkLst>
        </pc:spChg>
        <pc:spChg chg="add mod">
          <ac:chgData name="Gary Lezama" userId="e64eae46-3d6d-4d71-ac53-4cae53fd3533" providerId="ADAL" clId="{F45ED01B-7BEF-4C14-B04E-B3ACAD84DA1C}" dt="2020-05-01T04:01:30.366" v="1554" actId="571"/>
          <ac:spMkLst>
            <pc:docMk/>
            <pc:sldMk cId="787400334" sldId="290"/>
            <ac:spMk id="33" creationId="{9BB997A7-6B6B-496D-90A1-6E4FEA9C506A}"/>
          </ac:spMkLst>
        </pc:spChg>
        <pc:spChg chg="mod">
          <ac:chgData name="Gary Lezama" userId="e64eae46-3d6d-4d71-ac53-4cae53fd3533" providerId="ADAL" clId="{F45ED01B-7BEF-4C14-B04E-B3ACAD84DA1C}" dt="2020-05-01T03:56:09.693" v="1504" actId="20577"/>
          <ac:spMkLst>
            <pc:docMk/>
            <pc:sldMk cId="787400334" sldId="290"/>
            <ac:spMk id="34" creationId="{5FD8B545-E432-4890-9CC6-B96709050B2B}"/>
          </ac:spMkLst>
        </pc:spChg>
        <pc:spChg chg="mod">
          <ac:chgData name="Gary Lezama" userId="e64eae46-3d6d-4d71-ac53-4cae53fd3533" providerId="ADAL" clId="{F45ED01B-7BEF-4C14-B04E-B3ACAD84DA1C}" dt="2020-05-01T03:56:19.252" v="1510" actId="20577"/>
          <ac:spMkLst>
            <pc:docMk/>
            <pc:sldMk cId="787400334" sldId="290"/>
            <ac:spMk id="35" creationId="{ED4AC908-15A3-4EEB-BFD0-99AB781CCE5D}"/>
          </ac:spMkLst>
        </pc:spChg>
        <pc:spChg chg="add mod">
          <ac:chgData name="Gary Lezama" userId="e64eae46-3d6d-4d71-ac53-4cae53fd3533" providerId="ADAL" clId="{F45ED01B-7BEF-4C14-B04E-B3ACAD84DA1C}" dt="2020-05-01T04:01:30.366" v="1554" actId="571"/>
          <ac:spMkLst>
            <pc:docMk/>
            <pc:sldMk cId="787400334" sldId="290"/>
            <ac:spMk id="36" creationId="{F4AB2226-86AB-4795-8979-4C1E6369CD8B}"/>
          </ac:spMkLst>
        </pc:spChg>
        <pc:spChg chg="add mod">
          <ac:chgData name="Gary Lezama" userId="e64eae46-3d6d-4d71-ac53-4cae53fd3533" providerId="ADAL" clId="{F45ED01B-7BEF-4C14-B04E-B3ACAD84DA1C}" dt="2020-05-01T04:01:30.366" v="1554" actId="571"/>
          <ac:spMkLst>
            <pc:docMk/>
            <pc:sldMk cId="787400334" sldId="290"/>
            <ac:spMk id="37" creationId="{A072C533-E28E-4D50-A503-9742D8AF96F3}"/>
          </ac:spMkLst>
        </pc:spChg>
        <pc:spChg chg="add mod">
          <ac:chgData name="Gary Lezama" userId="e64eae46-3d6d-4d71-ac53-4cae53fd3533" providerId="ADAL" clId="{F45ED01B-7BEF-4C14-B04E-B3ACAD84DA1C}" dt="2020-05-01T04:01:58.430" v="1556" actId="571"/>
          <ac:spMkLst>
            <pc:docMk/>
            <pc:sldMk cId="787400334" sldId="290"/>
            <ac:spMk id="38" creationId="{405ABDF6-238A-4CD3-AD49-8CAB72DE919C}"/>
          </ac:spMkLst>
        </pc:spChg>
        <pc:spChg chg="add mod">
          <ac:chgData name="Gary Lezama" userId="e64eae46-3d6d-4d71-ac53-4cae53fd3533" providerId="ADAL" clId="{F45ED01B-7BEF-4C14-B04E-B3ACAD84DA1C}" dt="2020-05-01T04:01:58.430" v="1556" actId="571"/>
          <ac:spMkLst>
            <pc:docMk/>
            <pc:sldMk cId="787400334" sldId="290"/>
            <ac:spMk id="39" creationId="{14A7A554-FA3C-4129-A5A3-7F4D0985512F}"/>
          </ac:spMkLst>
        </pc:spChg>
        <pc:spChg chg="mod">
          <ac:chgData name="Gary Lezama" userId="e64eae46-3d6d-4d71-ac53-4cae53fd3533" providerId="ADAL" clId="{F45ED01B-7BEF-4C14-B04E-B3ACAD84DA1C}" dt="2020-05-01T03:57:08.625" v="1516" actId="1076"/>
          <ac:spMkLst>
            <pc:docMk/>
            <pc:sldMk cId="787400334" sldId="290"/>
            <ac:spMk id="56" creationId="{A4696327-D415-43D9-9A65-2F83226F75BA}"/>
          </ac:spMkLst>
        </pc:spChg>
        <pc:grpChg chg="add">
          <ac:chgData name="Gary Lezama" userId="e64eae46-3d6d-4d71-ac53-4cae53fd3533" providerId="ADAL" clId="{F45ED01B-7BEF-4C14-B04E-B3ACAD84DA1C}" dt="2020-05-01T03:57:25.689" v="1518" actId="164"/>
          <ac:grpSpMkLst>
            <pc:docMk/>
            <pc:sldMk cId="787400334" sldId="290"/>
            <ac:grpSpMk id="2" creationId="{9741C8ED-E214-4801-8465-FA6F4299686D}"/>
          </ac:grpSpMkLst>
        </pc:grpChg>
        <pc:grpChg chg="add">
          <ac:chgData name="Gary Lezama" userId="e64eae46-3d6d-4d71-ac53-4cae53fd3533" providerId="ADAL" clId="{F45ED01B-7BEF-4C14-B04E-B3ACAD84DA1C}" dt="2020-05-01T04:04:33.755" v="1564" actId="164"/>
          <ac:grpSpMkLst>
            <pc:docMk/>
            <pc:sldMk cId="787400334" sldId="290"/>
            <ac:grpSpMk id="5" creationId="{FA99D00D-DA6E-410A-8FF3-4A3ED0F551D2}"/>
          </ac:grpSpMkLst>
        </pc:grpChg>
      </pc:sldChg>
      <pc:sldChg chg="modSp mod modTransition">
        <pc:chgData name="Gary Lezama" userId="e64eae46-3d6d-4d71-ac53-4cae53fd3533" providerId="ADAL" clId="{F45ED01B-7BEF-4C14-B04E-B3ACAD84DA1C}" dt="2020-05-01T04:34:21.760" v="1833"/>
        <pc:sldMkLst>
          <pc:docMk/>
          <pc:sldMk cId="2827691942" sldId="291"/>
        </pc:sldMkLst>
        <pc:spChg chg="mod">
          <ac:chgData name="Gary Lezama" userId="e64eae46-3d6d-4d71-ac53-4cae53fd3533" providerId="ADAL" clId="{F45ED01B-7BEF-4C14-B04E-B3ACAD84DA1C}" dt="2020-05-01T03:48:53.347" v="1353" actId="115"/>
          <ac:spMkLst>
            <pc:docMk/>
            <pc:sldMk cId="2827691942" sldId="291"/>
            <ac:spMk id="2" creationId="{B8EB5FBF-7A11-624E-AA00-C53BF09BA7EB}"/>
          </ac:spMkLst>
        </pc:spChg>
      </pc:sldChg>
      <pc:sldChg chg="modTransition">
        <pc:chgData name="Gary Lezama" userId="e64eae46-3d6d-4d71-ac53-4cae53fd3533" providerId="ADAL" clId="{F45ED01B-7BEF-4C14-B04E-B3ACAD84DA1C}" dt="2020-05-01T04:34:21.760" v="1833"/>
        <pc:sldMkLst>
          <pc:docMk/>
          <pc:sldMk cId="880509276" sldId="292"/>
        </pc:sldMkLst>
      </pc:sldChg>
      <pc:sldChg chg="modSp mod modTransition">
        <pc:chgData name="Gary Lezama" userId="e64eae46-3d6d-4d71-ac53-4cae53fd3533" providerId="ADAL" clId="{F45ED01B-7BEF-4C14-B04E-B3ACAD84DA1C}" dt="2020-05-01T04:34:21.760" v="1833"/>
        <pc:sldMkLst>
          <pc:docMk/>
          <pc:sldMk cId="2631539671" sldId="293"/>
        </pc:sldMkLst>
        <pc:spChg chg="mod">
          <ac:chgData name="Gary Lezama" userId="e64eae46-3d6d-4d71-ac53-4cae53fd3533" providerId="ADAL" clId="{F45ED01B-7BEF-4C14-B04E-B3ACAD84DA1C}" dt="2020-05-01T04:08:39.388" v="1596" actId="20577"/>
          <ac:spMkLst>
            <pc:docMk/>
            <pc:sldMk cId="2631539671" sldId="293"/>
            <ac:spMk id="8" creationId="{00000000-0000-0000-0000-000000000000}"/>
          </ac:spMkLst>
        </pc:spChg>
      </pc:sldChg>
      <pc:sldChg chg="modSp mod modTransition">
        <pc:chgData name="Gary Lezama" userId="e64eae46-3d6d-4d71-ac53-4cae53fd3533" providerId="ADAL" clId="{F45ED01B-7BEF-4C14-B04E-B3ACAD84DA1C}" dt="2020-05-01T04:34:21.760" v="1833"/>
        <pc:sldMkLst>
          <pc:docMk/>
          <pc:sldMk cId="2250371018" sldId="294"/>
        </pc:sldMkLst>
        <pc:spChg chg="mod">
          <ac:chgData name="Gary Lezama" userId="e64eae46-3d6d-4d71-ac53-4cae53fd3533" providerId="ADAL" clId="{F45ED01B-7BEF-4C14-B04E-B3ACAD84DA1C}" dt="2020-05-01T04:08:47.387" v="1601" actId="20577"/>
          <ac:spMkLst>
            <pc:docMk/>
            <pc:sldMk cId="2250371018" sldId="294"/>
            <ac:spMk id="49" creationId="{6FE1980A-3AE2-49A5-9C6B-992D2BCDB37E}"/>
          </ac:spMkLst>
        </pc:spChg>
        <pc:graphicFrameChg chg="modGraphic">
          <ac:chgData name="Gary Lezama" userId="e64eae46-3d6d-4d71-ac53-4cae53fd3533" providerId="ADAL" clId="{F45ED01B-7BEF-4C14-B04E-B3ACAD84DA1C}" dt="2020-05-01T04:09:13.827" v="1605" actId="20577"/>
          <ac:graphicFrameMkLst>
            <pc:docMk/>
            <pc:sldMk cId="2250371018" sldId="294"/>
            <ac:graphicFrameMk id="19" creationId="{00000000-0000-0000-0000-000000000000}"/>
          </ac:graphicFrameMkLst>
        </pc:graphicFrameChg>
        <pc:graphicFrameChg chg="modGraphic">
          <ac:chgData name="Gary Lezama" userId="e64eae46-3d6d-4d71-ac53-4cae53fd3533" providerId="ADAL" clId="{F45ED01B-7BEF-4C14-B04E-B3ACAD84DA1C}" dt="2020-05-01T04:09:18.406" v="1607" actId="20577"/>
          <ac:graphicFrameMkLst>
            <pc:docMk/>
            <pc:sldMk cId="2250371018" sldId="294"/>
            <ac:graphicFrameMk id="27" creationId="{00000000-0000-0000-0000-000000000000}"/>
          </ac:graphicFrameMkLst>
        </pc:graphicFrameChg>
        <pc:graphicFrameChg chg="modGraphic">
          <ac:chgData name="Gary Lezama" userId="e64eae46-3d6d-4d71-ac53-4cae53fd3533" providerId="ADAL" clId="{F45ED01B-7BEF-4C14-B04E-B3ACAD84DA1C}" dt="2020-05-01T04:09:33.715" v="1609" actId="20577"/>
          <ac:graphicFrameMkLst>
            <pc:docMk/>
            <pc:sldMk cId="2250371018" sldId="294"/>
            <ac:graphicFrameMk id="77" creationId="{00000000-0000-0000-0000-000000000000}"/>
          </ac:graphicFrameMkLst>
        </pc:graphicFrameChg>
      </pc:sldChg>
      <pc:sldChg chg="modSp mod modTransition">
        <pc:chgData name="Gary Lezama" userId="e64eae46-3d6d-4d71-ac53-4cae53fd3533" providerId="ADAL" clId="{F45ED01B-7BEF-4C14-B04E-B3ACAD84DA1C}" dt="2020-05-01T04:34:21.760" v="1833"/>
        <pc:sldMkLst>
          <pc:docMk/>
          <pc:sldMk cId="1286114510" sldId="295"/>
        </pc:sldMkLst>
        <pc:spChg chg="mod">
          <ac:chgData name="Gary Lezama" userId="e64eae46-3d6d-4d71-ac53-4cae53fd3533" providerId="ADAL" clId="{F45ED01B-7BEF-4C14-B04E-B3ACAD84DA1C}" dt="2020-05-01T04:12:26.272" v="1610" actId="14100"/>
          <ac:spMkLst>
            <pc:docMk/>
            <pc:sldMk cId="1286114510" sldId="295"/>
            <ac:spMk id="8" creationId="{00000000-0000-0000-0000-000000000000}"/>
          </ac:spMkLst>
        </pc:spChg>
        <pc:spChg chg="mod">
          <ac:chgData name="Gary Lezama" userId="e64eae46-3d6d-4d71-ac53-4cae53fd3533" providerId="ADAL" clId="{F45ED01B-7BEF-4C14-B04E-B3ACAD84DA1C}" dt="2020-05-01T04:12:31.234" v="1612" actId="1076"/>
          <ac:spMkLst>
            <pc:docMk/>
            <pc:sldMk cId="1286114510" sldId="295"/>
            <ac:spMk id="13" creationId="{00000000-0000-0000-0000-000000000000}"/>
          </ac:spMkLst>
        </pc:spChg>
      </pc:sldChg>
      <pc:sldChg chg="modSp mod modTransition">
        <pc:chgData name="Gary Lezama" userId="e64eae46-3d6d-4d71-ac53-4cae53fd3533" providerId="ADAL" clId="{F45ED01B-7BEF-4C14-B04E-B3ACAD84DA1C}" dt="2020-05-01T04:34:21.760" v="1833"/>
        <pc:sldMkLst>
          <pc:docMk/>
          <pc:sldMk cId="2840405346" sldId="296"/>
        </pc:sldMkLst>
        <pc:picChg chg="mod">
          <ac:chgData name="Gary Lezama" userId="e64eae46-3d6d-4d71-ac53-4cae53fd3533" providerId="ADAL" clId="{F45ED01B-7BEF-4C14-B04E-B3ACAD84DA1C}" dt="2020-05-01T04:13:21.402" v="1614" actId="1076"/>
          <ac:picMkLst>
            <pc:docMk/>
            <pc:sldMk cId="2840405346" sldId="296"/>
            <ac:picMk id="34" creationId="{2BC0BF0B-F998-40BD-A2B6-F37954F3FF83}"/>
          </ac:picMkLst>
        </pc:picChg>
      </pc:sldChg>
      <pc:sldChg chg="modSp mod modTransition">
        <pc:chgData name="Gary Lezama" userId="e64eae46-3d6d-4d71-ac53-4cae53fd3533" providerId="ADAL" clId="{F45ED01B-7BEF-4C14-B04E-B3ACAD84DA1C}" dt="2020-05-01T04:34:21.760" v="1833"/>
        <pc:sldMkLst>
          <pc:docMk/>
          <pc:sldMk cId="1214284333" sldId="297"/>
        </pc:sldMkLst>
        <pc:spChg chg="mod">
          <ac:chgData name="Gary Lezama" userId="e64eae46-3d6d-4d71-ac53-4cae53fd3533" providerId="ADAL" clId="{F45ED01B-7BEF-4C14-B04E-B3ACAD84DA1C}" dt="2020-05-01T04:08:25.767" v="1591"/>
          <ac:spMkLst>
            <pc:docMk/>
            <pc:sldMk cId="1214284333" sldId="297"/>
            <ac:spMk id="2" creationId="{B8EB5FBF-7A11-624E-AA00-C53BF09BA7EB}"/>
          </ac:spMkLst>
        </pc:spChg>
      </pc:sldChg>
      <pc:sldChg chg="modSp mod modTransition">
        <pc:chgData name="Gary Lezama" userId="e64eae46-3d6d-4d71-ac53-4cae53fd3533" providerId="ADAL" clId="{F45ED01B-7BEF-4C14-B04E-B3ACAD84DA1C}" dt="2020-05-01T04:34:21.760" v="1833"/>
        <pc:sldMkLst>
          <pc:docMk/>
          <pc:sldMk cId="1659012010" sldId="298"/>
        </pc:sldMkLst>
        <pc:spChg chg="mod">
          <ac:chgData name="Gary Lezama" userId="e64eae46-3d6d-4d71-ac53-4cae53fd3533" providerId="ADAL" clId="{F45ED01B-7BEF-4C14-B04E-B3ACAD84DA1C}" dt="2020-05-01T04:14:15.844" v="1616" actId="20577"/>
          <ac:spMkLst>
            <pc:docMk/>
            <pc:sldMk cId="1659012010" sldId="298"/>
            <ac:spMk id="2" creationId="{B8EB5FBF-7A11-624E-AA00-C53BF09BA7EB}"/>
          </ac:spMkLst>
        </pc:spChg>
      </pc:sldChg>
      <pc:sldChg chg="modSp mod modTransition">
        <pc:chgData name="Gary Lezama" userId="e64eae46-3d6d-4d71-ac53-4cae53fd3533" providerId="ADAL" clId="{F45ED01B-7BEF-4C14-B04E-B3ACAD84DA1C}" dt="2020-05-01T04:34:21.760" v="1833"/>
        <pc:sldMkLst>
          <pc:docMk/>
          <pc:sldMk cId="4134605514" sldId="299"/>
        </pc:sldMkLst>
        <pc:spChg chg="mod">
          <ac:chgData name="Gary Lezama" userId="e64eae46-3d6d-4d71-ac53-4cae53fd3533" providerId="ADAL" clId="{F45ED01B-7BEF-4C14-B04E-B3ACAD84DA1C}" dt="2020-05-01T04:14:41.774" v="1623" actId="20577"/>
          <ac:spMkLst>
            <pc:docMk/>
            <pc:sldMk cId="4134605514" sldId="299"/>
            <ac:spMk id="2" creationId="{896AC319-17F8-4D7A-8A67-CF806A880F3A}"/>
          </ac:spMkLst>
        </pc:spChg>
        <pc:spChg chg="mod">
          <ac:chgData name="Gary Lezama" userId="e64eae46-3d6d-4d71-ac53-4cae53fd3533" providerId="ADAL" clId="{F45ED01B-7BEF-4C14-B04E-B3ACAD84DA1C}" dt="2020-05-01T04:15:08.712" v="1631" actId="20577"/>
          <ac:spMkLst>
            <pc:docMk/>
            <pc:sldMk cId="4134605514" sldId="299"/>
            <ac:spMk id="35" creationId="{3002C6EB-888D-4D52-BC76-6AEDEDD45FEE}"/>
          </ac:spMkLst>
        </pc:spChg>
        <pc:spChg chg="mod">
          <ac:chgData name="Gary Lezama" userId="e64eae46-3d6d-4d71-ac53-4cae53fd3533" providerId="ADAL" clId="{F45ED01B-7BEF-4C14-B04E-B3ACAD84DA1C}" dt="2020-05-01T04:14:51.525" v="1627" actId="20577"/>
          <ac:spMkLst>
            <pc:docMk/>
            <pc:sldMk cId="4134605514" sldId="299"/>
            <ac:spMk id="56" creationId="{0F0A3F88-1733-40BF-907A-A13AB3B99D48}"/>
          </ac:spMkLst>
        </pc:spChg>
        <pc:spChg chg="mod">
          <ac:chgData name="Gary Lezama" userId="e64eae46-3d6d-4d71-ac53-4cae53fd3533" providerId="ADAL" clId="{F45ED01B-7BEF-4C14-B04E-B3ACAD84DA1C}" dt="2020-05-01T04:15:04.580" v="1629" actId="20577"/>
          <ac:spMkLst>
            <pc:docMk/>
            <pc:sldMk cId="4134605514" sldId="299"/>
            <ac:spMk id="67" creationId="{16668C8D-125C-4D14-B267-DAA4E4E2645C}"/>
          </ac:spMkLst>
        </pc:spChg>
      </pc:sldChg>
      <pc:sldChg chg="modSp mod modTransition">
        <pc:chgData name="Gary Lezama" userId="e64eae46-3d6d-4d71-ac53-4cae53fd3533" providerId="ADAL" clId="{F45ED01B-7BEF-4C14-B04E-B3ACAD84DA1C}" dt="2020-05-01T04:34:21.760" v="1833"/>
        <pc:sldMkLst>
          <pc:docMk/>
          <pc:sldMk cId="4230753977" sldId="300"/>
        </pc:sldMkLst>
        <pc:spChg chg="mod">
          <ac:chgData name="Gary Lezama" userId="e64eae46-3d6d-4d71-ac53-4cae53fd3533" providerId="ADAL" clId="{F45ED01B-7BEF-4C14-B04E-B3ACAD84DA1C}" dt="2020-05-01T04:18:27.713" v="1656" actId="20577"/>
          <ac:spMkLst>
            <pc:docMk/>
            <pc:sldMk cId="4230753977" sldId="300"/>
            <ac:spMk id="3" creationId="{FAFC985C-9D00-4023-B075-B2C080DC9E22}"/>
          </ac:spMkLst>
        </pc:spChg>
        <pc:spChg chg="mod">
          <ac:chgData name="Gary Lezama" userId="e64eae46-3d6d-4d71-ac53-4cae53fd3533" providerId="ADAL" clId="{F45ED01B-7BEF-4C14-B04E-B3ACAD84DA1C}" dt="2020-05-01T04:16:33.196" v="1642" actId="20577"/>
          <ac:spMkLst>
            <pc:docMk/>
            <pc:sldMk cId="4230753977" sldId="300"/>
            <ac:spMk id="4" creationId="{60582966-7AA0-41D2-8801-8A91CA3857C5}"/>
          </ac:spMkLst>
        </pc:spChg>
        <pc:spChg chg="mod">
          <ac:chgData name="Gary Lezama" userId="e64eae46-3d6d-4d71-ac53-4cae53fd3533" providerId="ADAL" clId="{F45ED01B-7BEF-4C14-B04E-B3ACAD84DA1C}" dt="2020-05-01T04:16:28.441" v="1638" actId="20577"/>
          <ac:spMkLst>
            <pc:docMk/>
            <pc:sldMk cId="4230753977" sldId="300"/>
            <ac:spMk id="5" creationId="{17417CA8-B9A1-4F30-82CC-B49A252174D9}"/>
          </ac:spMkLst>
        </pc:spChg>
        <pc:spChg chg="mod">
          <ac:chgData name="Gary Lezama" userId="e64eae46-3d6d-4d71-ac53-4cae53fd3533" providerId="ADAL" clId="{F45ED01B-7BEF-4C14-B04E-B3ACAD84DA1C}" dt="2020-05-01T04:16:24.469" v="1634" actId="20577"/>
          <ac:spMkLst>
            <pc:docMk/>
            <pc:sldMk cId="4230753977" sldId="300"/>
            <ac:spMk id="6" creationId="{E015F7E6-4E6F-41C1-987A-6264E027E81C}"/>
          </ac:spMkLst>
        </pc:spChg>
        <pc:spChg chg="mod">
          <ac:chgData name="Gary Lezama" userId="e64eae46-3d6d-4d71-ac53-4cae53fd3533" providerId="ADAL" clId="{F45ED01B-7BEF-4C14-B04E-B3ACAD84DA1C}" dt="2020-05-01T04:16:36.570" v="1645" actId="20577"/>
          <ac:spMkLst>
            <pc:docMk/>
            <pc:sldMk cId="4230753977" sldId="300"/>
            <ac:spMk id="11" creationId="{B5C8C9BB-0868-4C8B-A1E3-3BAE7E9139DD}"/>
          </ac:spMkLst>
        </pc:spChg>
      </pc:sldChg>
      <pc:sldChg chg="modSp mod modTransition">
        <pc:chgData name="Gary Lezama" userId="e64eae46-3d6d-4d71-ac53-4cae53fd3533" providerId="ADAL" clId="{F45ED01B-7BEF-4C14-B04E-B3ACAD84DA1C}" dt="2020-05-01T04:34:21.760" v="1833"/>
        <pc:sldMkLst>
          <pc:docMk/>
          <pc:sldMk cId="1033561386" sldId="301"/>
        </pc:sldMkLst>
        <pc:graphicFrameChg chg="mod modGraphic">
          <ac:chgData name="Gary Lezama" userId="e64eae46-3d6d-4d71-ac53-4cae53fd3533" providerId="ADAL" clId="{F45ED01B-7BEF-4C14-B04E-B3ACAD84DA1C}" dt="2020-05-01T04:26:16.514" v="1740" actId="20577"/>
          <ac:graphicFrameMkLst>
            <pc:docMk/>
            <pc:sldMk cId="1033561386" sldId="301"/>
            <ac:graphicFrameMk id="5" creationId="{D7EBB8E7-F0DE-4629-828B-1492A2733693}"/>
          </ac:graphicFrameMkLst>
        </pc:graphicFrameChg>
      </pc:sldChg>
      <pc:sldChg chg="modSp mod modTransition">
        <pc:chgData name="Gary Lezama" userId="e64eae46-3d6d-4d71-ac53-4cae53fd3533" providerId="ADAL" clId="{F45ED01B-7BEF-4C14-B04E-B3ACAD84DA1C}" dt="2020-05-01T04:34:21.760" v="1833"/>
        <pc:sldMkLst>
          <pc:docMk/>
          <pc:sldMk cId="2765326075" sldId="302"/>
        </pc:sldMkLst>
        <pc:spChg chg="mod">
          <ac:chgData name="Gary Lezama" userId="e64eae46-3d6d-4d71-ac53-4cae53fd3533" providerId="ADAL" clId="{F45ED01B-7BEF-4C14-B04E-B3ACAD84DA1C}" dt="2020-05-01T04:27:27.078" v="1741"/>
          <ac:spMkLst>
            <pc:docMk/>
            <pc:sldMk cId="2765326075" sldId="302"/>
            <ac:spMk id="2" creationId="{DFEA6FF9-E2C0-4588-80EA-B66DDA2FE793}"/>
          </ac:spMkLst>
        </pc:spChg>
        <pc:spChg chg="mod">
          <ac:chgData name="Gary Lezama" userId="e64eae46-3d6d-4d71-ac53-4cae53fd3533" providerId="ADAL" clId="{F45ED01B-7BEF-4C14-B04E-B3ACAD84DA1C}" dt="2020-05-01T04:30:02.242" v="1778" actId="20577"/>
          <ac:spMkLst>
            <pc:docMk/>
            <pc:sldMk cId="2765326075" sldId="302"/>
            <ac:spMk id="12" creationId="{03BD80AC-D93C-4C1B-8E17-9E573A8C2D4C}"/>
          </ac:spMkLst>
        </pc:spChg>
        <pc:spChg chg="mod">
          <ac:chgData name="Gary Lezama" userId="e64eae46-3d6d-4d71-ac53-4cae53fd3533" providerId="ADAL" clId="{F45ED01B-7BEF-4C14-B04E-B3ACAD84DA1C}" dt="2020-05-01T04:31:13.045" v="1785" actId="20577"/>
          <ac:spMkLst>
            <pc:docMk/>
            <pc:sldMk cId="2765326075" sldId="302"/>
            <ac:spMk id="26" creationId="{F40E8C8E-801F-44D4-9FEB-52C1250B92E7}"/>
          </ac:spMkLst>
        </pc:spChg>
      </pc:sldChg>
      <pc:sldChg chg="modSp mod modTransition modShow">
        <pc:chgData name="Gary Lezama" userId="e64eae46-3d6d-4d71-ac53-4cae53fd3533" providerId="ADAL" clId="{F45ED01B-7BEF-4C14-B04E-B3ACAD84DA1C}" dt="2020-05-01T04:37:46.410" v="1840" actId="729"/>
        <pc:sldMkLst>
          <pc:docMk/>
          <pc:sldMk cId="3378719849" sldId="303"/>
        </pc:sldMkLst>
        <pc:spChg chg="mod">
          <ac:chgData name="Gary Lezama" userId="e64eae46-3d6d-4d71-ac53-4cae53fd3533" providerId="ADAL" clId="{F45ED01B-7BEF-4C14-B04E-B3ACAD84DA1C}" dt="2020-05-01T01:11:52.059" v="88" actId="14100"/>
          <ac:spMkLst>
            <pc:docMk/>
            <pc:sldMk cId="3378719849" sldId="303"/>
            <ac:spMk id="4" creationId="{522EB7D2-2F32-4992-9ACA-2BFC44969F17}"/>
          </ac:spMkLst>
        </pc:spChg>
      </pc:sldChg>
      <pc:sldChg chg="modSp modTransition">
        <pc:chgData name="Gary Lezama" userId="e64eae46-3d6d-4d71-ac53-4cae53fd3533" providerId="ADAL" clId="{F45ED01B-7BEF-4C14-B04E-B3ACAD84DA1C}" dt="2020-05-01T04:34:21.760" v="1833"/>
        <pc:sldMkLst>
          <pc:docMk/>
          <pc:sldMk cId="523768453" sldId="305"/>
        </pc:sldMkLst>
        <pc:spChg chg="mod">
          <ac:chgData name="Gary Lezama" userId="e64eae46-3d6d-4d71-ac53-4cae53fd3533" providerId="ADAL" clId="{F45ED01B-7BEF-4C14-B04E-B3ACAD84DA1C}" dt="2020-05-01T04:33:08.943" v="1829" actId="20577"/>
          <ac:spMkLst>
            <pc:docMk/>
            <pc:sldMk cId="523768453" sldId="305"/>
            <ac:spMk id="7" creationId="{4ECA1871-A74C-4E45-953A-65633ED7ED11}"/>
          </ac:spMkLst>
        </pc:spChg>
        <pc:spChg chg="mod">
          <ac:chgData name="Gary Lezama" userId="e64eae46-3d6d-4d71-ac53-4cae53fd3533" providerId="ADAL" clId="{F45ED01B-7BEF-4C14-B04E-B3ACAD84DA1C}" dt="2020-05-01T04:32:07.908" v="1790" actId="6549"/>
          <ac:spMkLst>
            <pc:docMk/>
            <pc:sldMk cId="523768453" sldId="305"/>
            <ac:spMk id="8" creationId="{C26E0AFC-93BA-443B-A575-6C9BAF11B445}"/>
          </ac:spMkLst>
        </pc:spChg>
      </pc:sldChg>
      <pc:sldChg chg="modSp mod modTransition">
        <pc:chgData name="Gary Lezama" userId="e64eae46-3d6d-4d71-ac53-4cae53fd3533" providerId="ADAL" clId="{F45ED01B-7BEF-4C14-B04E-B3ACAD84DA1C}" dt="2020-05-01T04:34:21.760" v="1833"/>
        <pc:sldMkLst>
          <pc:docMk/>
          <pc:sldMk cId="852039549" sldId="306"/>
        </pc:sldMkLst>
        <pc:spChg chg="mod">
          <ac:chgData name="Gary Lezama" userId="e64eae46-3d6d-4d71-ac53-4cae53fd3533" providerId="ADAL" clId="{F45ED01B-7BEF-4C14-B04E-B3ACAD84DA1C}" dt="2020-05-01T01:20:18.007" v="194" actId="20577"/>
          <ac:spMkLst>
            <pc:docMk/>
            <pc:sldMk cId="852039549" sldId="306"/>
            <ac:spMk id="2" creationId="{00000000-0000-0000-0000-000000000000}"/>
          </ac:spMkLst>
        </pc:spChg>
        <pc:spChg chg="mod">
          <ac:chgData name="Gary Lezama" userId="e64eae46-3d6d-4d71-ac53-4cae53fd3533" providerId="ADAL" clId="{F45ED01B-7BEF-4C14-B04E-B3ACAD84DA1C}" dt="2020-05-01T01:20:38.101" v="197" actId="403"/>
          <ac:spMkLst>
            <pc:docMk/>
            <pc:sldMk cId="852039549" sldId="306"/>
            <ac:spMk id="12" creationId="{40B14526-94E7-4F2C-BB4B-84D738F08AD1}"/>
          </ac:spMkLst>
        </pc:spChg>
      </pc:sldChg>
      <pc:sldChg chg="modSp mod modTransition">
        <pc:chgData name="Gary Lezama" userId="e64eae46-3d6d-4d71-ac53-4cae53fd3533" providerId="ADAL" clId="{F45ED01B-7BEF-4C14-B04E-B3ACAD84DA1C}" dt="2020-05-01T04:34:21.760" v="1833"/>
        <pc:sldMkLst>
          <pc:docMk/>
          <pc:sldMk cId="1398751198" sldId="307"/>
        </pc:sldMkLst>
        <pc:spChg chg="mod">
          <ac:chgData name="Gary Lezama" userId="e64eae46-3d6d-4d71-ac53-4cae53fd3533" providerId="ADAL" clId="{F45ED01B-7BEF-4C14-B04E-B3ACAD84DA1C}" dt="2020-05-01T04:33:38.897" v="1832" actId="20577"/>
          <ac:spMkLst>
            <pc:docMk/>
            <pc:sldMk cId="1398751198" sldId="307"/>
            <ac:spMk id="2" creationId="{87C68529-1B73-40B1-9110-8F2D3F1D4275}"/>
          </ac:spMkLst>
        </pc:spChg>
        <pc:spChg chg="mod">
          <ac:chgData name="Gary Lezama" userId="e64eae46-3d6d-4d71-ac53-4cae53fd3533" providerId="ADAL" clId="{F45ED01B-7BEF-4C14-B04E-B3ACAD84DA1C}" dt="2020-05-01T01:16:32.838" v="160" actId="1076"/>
          <ac:spMkLst>
            <pc:docMk/>
            <pc:sldMk cId="1398751198" sldId="307"/>
            <ac:spMk id="7" creationId="{E7032F88-43AE-45EA-AE3B-F499DB8A3A28}"/>
          </ac:spMkLst>
        </pc:spChg>
      </pc:sldChg>
      <pc:sldChg chg="modSp mod modTransition">
        <pc:chgData name="Gary Lezama" userId="e64eae46-3d6d-4d71-ac53-4cae53fd3533" providerId="ADAL" clId="{F45ED01B-7BEF-4C14-B04E-B3ACAD84DA1C}" dt="2020-05-01T04:34:21.760" v="1833"/>
        <pc:sldMkLst>
          <pc:docMk/>
          <pc:sldMk cId="582806255" sldId="308"/>
        </pc:sldMkLst>
        <pc:spChg chg="mod">
          <ac:chgData name="Gary Lezama" userId="e64eae46-3d6d-4d71-ac53-4cae53fd3533" providerId="ADAL" clId="{F45ED01B-7BEF-4C14-B04E-B3ACAD84DA1C}" dt="2020-05-01T01:15:52.111" v="129" actId="20577"/>
          <ac:spMkLst>
            <pc:docMk/>
            <pc:sldMk cId="582806255" sldId="308"/>
            <ac:spMk id="2" creationId="{FC48BE48-2A28-48CF-85D8-F0706A1DD92F}"/>
          </ac:spMkLst>
        </pc:spChg>
        <pc:spChg chg="mod">
          <ac:chgData name="Gary Lezama" userId="e64eae46-3d6d-4d71-ac53-4cae53fd3533" providerId="ADAL" clId="{F45ED01B-7BEF-4C14-B04E-B3ACAD84DA1C}" dt="2020-05-01T01:15:20.475" v="124" actId="20577"/>
          <ac:spMkLst>
            <pc:docMk/>
            <pc:sldMk cId="582806255" sldId="308"/>
            <ac:spMk id="174" creationId="{EE8CBC42-B7CB-47B9-A1D7-6BADA2E17305}"/>
          </ac:spMkLst>
        </pc:spChg>
      </pc:sldChg>
      <pc:sldChg chg="del">
        <pc:chgData name="Gary Lezama" userId="e64eae46-3d6d-4d71-ac53-4cae53fd3533" providerId="ADAL" clId="{F45ED01B-7BEF-4C14-B04E-B3ACAD84DA1C}" dt="2020-05-01T01:12:34.890" v="89" actId="47"/>
        <pc:sldMkLst>
          <pc:docMk/>
          <pc:sldMk cId="2078197338" sldId="309"/>
        </pc:sldMkLst>
      </pc:sldChg>
      <pc:sldChg chg="modTransition">
        <pc:chgData name="Gary Lezama" userId="e64eae46-3d6d-4d71-ac53-4cae53fd3533" providerId="ADAL" clId="{F45ED01B-7BEF-4C14-B04E-B3ACAD84DA1C}" dt="2020-05-01T04:34:21.760" v="1833"/>
        <pc:sldMkLst>
          <pc:docMk/>
          <pc:sldMk cId="743441827" sldId="310"/>
        </pc:sldMkLst>
      </pc:sldChg>
      <pc:sldChg chg="modSp mod modTransition modShow">
        <pc:chgData name="Gary Lezama" userId="e64eae46-3d6d-4d71-ac53-4cae53fd3533" providerId="ADAL" clId="{F45ED01B-7BEF-4C14-B04E-B3ACAD84DA1C}" dt="2020-05-01T04:38:01.168" v="1841" actId="729"/>
        <pc:sldMkLst>
          <pc:docMk/>
          <pc:sldMk cId="662330959" sldId="311"/>
        </pc:sldMkLst>
        <pc:spChg chg="mod">
          <ac:chgData name="Gary Lezama" userId="e64eae46-3d6d-4d71-ac53-4cae53fd3533" providerId="ADAL" clId="{F45ED01B-7BEF-4C14-B04E-B3ACAD84DA1C}" dt="2020-05-01T01:07:35.982" v="17"/>
          <ac:spMkLst>
            <pc:docMk/>
            <pc:sldMk cId="662330959" sldId="311"/>
            <ac:spMk id="9" creationId="{8B95541D-85A8-42B6-8209-0F09677347E7}"/>
          </ac:spMkLst>
        </pc:spChg>
        <pc:spChg chg="mod">
          <ac:chgData name="Gary Lezama" userId="e64eae46-3d6d-4d71-ac53-4cae53fd3533" providerId="ADAL" clId="{F45ED01B-7BEF-4C14-B04E-B3ACAD84DA1C}" dt="2020-05-01T01:08:15.694" v="18"/>
          <ac:spMkLst>
            <pc:docMk/>
            <pc:sldMk cId="662330959" sldId="311"/>
            <ac:spMk id="10" creationId="{CD059215-36B8-45B7-A3A8-FE72B912D22E}"/>
          </ac:spMkLst>
        </pc:spChg>
        <pc:spChg chg="mod">
          <ac:chgData name="Gary Lezama" userId="e64eae46-3d6d-4d71-ac53-4cae53fd3533" providerId="ADAL" clId="{F45ED01B-7BEF-4C14-B04E-B3ACAD84DA1C}" dt="2020-05-01T01:13:33.533" v="110" actId="20577"/>
          <ac:spMkLst>
            <pc:docMk/>
            <pc:sldMk cId="662330959" sldId="311"/>
            <ac:spMk id="17" creationId="{B8370F27-D0DE-481D-8BA8-4A31AA7CA142}"/>
          </ac:spMkLst>
        </pc:spChg>
        <pc:spChg chg="mod">
          <ac:chgData name="Gary Lezama" userId="e64eae46-3d6d-4d71-ac53-4cae53fd3533" providerId="ADAL" clId="{F45ED01B-7BEF-4C14-B04E-B3ACAD84DA1C}" dt="2020-05-01T01:08:29.791" v="28" actId="20577"/>
          <ac:spMkLst>
            <pc:docMk/>
            <pc:sldMk cId="662330959" sldId="311"/>
            <ac:spMk id="18" creationId="{7CFB239D-6B83-46B8-888C-BAAD366E779D}"/>
          </ac:spMkLst>
        </pc:spChg>
        <pc:spChg chg="mod">
          <ac:chgData name="Gary Lezama" userId="e64eae46-3d6d-4d71-ac53-4cae53fd3533" providerId="ADAL" clId="{F45ED01B-7BEF-4C14-B04E-B3ACAD84DA1C}" dt="2020-05-01T01:11:37.980" v="87" actId="20577"/>
          <ac:spMkLst>
            <pc:docMk/>
            <pc:sldMk cId="662330959" sldId="311"/>
            <ac:spMk id="22" creationId="{5C5579EA-0A65-4278-A88A-F58736339E27}"/>
          </ac:spMkLst>
        </pc:spChg>
        <pc:spChg chg="mod">
          <ac:chgData name="Gary Lezama" userId="e64eae46-3d6d-4d71-ac53-4cae53fd3533" providerId="ADAL" clId="{F45ED01B-7BEF-4C14-B04E-B3ACAD84DA1C}" dt="2020-05-01T01:11:26.221" v="74" actId="1037"/>
          <ac:spMkLst>
            <pc:docMk/>
            <pc:sldMk cId="662330959" sldId="311"/>
            <ac:spMk id="24" creationId="{2546F04B-8CA3-465D-B43E-636FB2CC4026}"/>
          </ac:spMkLst>
        </pc:spChg>
        <pc:spChg chg="mod">
          <ac:chgData name="Gary Lezama" userId="e64eae46-3d6d-4d71-ac53-4cae53fd3533" providerId="ADAL" clId="{F45ED01B-7BEF-4C14-B04E-B3ACAD84DA1C}" dt="2020-05-01T01:10:57.512" v="35" actId="20577"/>
          <ac:spMkLst>
            <pc:docMk/>
            <pc:sldMk cId="662330959" sldId="311"/>
            <ac:spMk id="75" creationId="{2C9F15B1-6486-4F7D-BECD-5DF4CA330687}"/>
          </ac:spMkLst>
        </pc:spChg>
        <pc:spChg chg="mod">
          <ac:chgData name="Gary Lezama" userId="e64eae46-3d6d-4d71-ac53-4cae53fd3533" providerId="ADAL" clId="{F45ED01B-7BEF-4C14-B04E-B3ACAD84DA1C}" dt="2020-05-01T01:11:09.448" v="45" actId="20577"/>
          <ac:spMkLst>
            <pc:docMk/>
            <pc:sldMk cId="662330959" sldId="311"/>
            <ac:spMk id="76" creationId="{8393EDA1-F4AD-4B7C-8F88-78B5B774C9CA}"/>
          </ac:spMkLst>
        </pc:spChg>
      </pc:sldChg>
      <pc:sldChg chg="modSp ord modTransition">
        <pc:chgData name="Gary Lezama" userId="e64eae46-3d6d-4d71-ac53-4cae53fd3533" providerId="ADAL" clId="{F45ED01B-7BEF-4C14-B04E-B3ACAD84DA1C}" dt="2020-05-01T04:38:04.361" v="1843"/>
        <pc:sldMkLst>
          <pc:docMk/>
          <pc:sldMk cId="782458947" sldId="313"/>
        </pc:sldMkLst>
        <pc:spChg chg="mod">
          <ac:chgData name="Gary Lezama" userId="e64eae46-3d6d-4d71-ac53-4cae53fd3533" providerId="ADAL" clId="{F45ED01B-7BEF-4C14-B04E-B3ACAD84DA1C}" dt="2020-05-01T01:06:14.873" v="16" actId="20577"/>
          <ac:spMkLst>
            <pc:docMk/>
            <pc:sldMk cId="782458947" sldId="313"/>
            <ac:spMk id="79" creationId="{237A89C1-1BEE-4B96-9DC4-19202952379F}"/>
          </ac:spMkLst>
        </pc:spChg>
        <pc:spChg chg="mod">
          <ac:chgData name="Gary Lezama" userId="e64eae46-3d6d-4d71-ac53-4cae53fd3533" providerId="ADAL" clId="{F45ED01B-7BEF-4C14-B04E-B3ACAD84DA1C}" dt="2020-05-01T01:06:10.922" v="13" actId="20577"/>
          <ac:spMkLst>
            <pc:docMk/>
            <pc:sldMk cId="782458947" sldId="313"/>
            <ac:spMk id="90" creationId="{0F57B665-E5B6-4AA2-B919-2B391E520BC1}"/>
          </ac:spMkLst>
        </pc:spChg>
      </pc:sldChg>
      <pc:sldChg chg="modTransition">
        <pc:chgData name="Gary Lezama" userId="e64eae46-3d6d-4d71-ac53-4cae53fd3533" providerId="ADAL" clId="{F45ED01B-7BEF-4C14-B04E-B3ACAD84DA1C}" dt="2020-05-01T04:34:21.760" v="1833"/>
        <pc:sldMkLst>
          <pc:docMk/>
          <pc:sldMk cId="2181952090" sldId="314"/>
        </pc:sldMkLst>
      </pc:sldChg>
      <pc:sldChg chg="add modTransition">
        <pc:chgData name="Gary Lezama" userId="e64eae46-3d6d-4d71-ac53-4cae53fd3533" providerId="ADAL" clId="{F45ED01B-7BEF-4C14-B04E-B3ACAD84DA1C}" dt="2020-05-01T04:34:21.760" v="1833"/>
        <pc:sldMkLst>
          <pc:docMk/>
          <pc:sldMk cId="4243725064" sldId="315"/>
        </pc:sldMkLst>
      </pc:sldChg>
      <pc:sldChg chg="add modTransition">
        <pc:chgData name="Gary Lezama" userId="e64eae46-3d6d-4d71-ac53-4cae53fd3533" providerId="ADAL" clId="{F45ED01B-7BEF-4C14-B04E-B3ACAD84DA1C}" dt="2020-05-01T04:34:21.760" v="1833"/>
        <pc:sldMkLst>
          <pc:docMk/>
          <pc:sldMk cId="2173863778" sldId="316"/>
        </pc:sldMkLst>
      </pc:sldChg>
      <pc:sldMasterChg chg="modTransition modSldLayout">
        <pc:chgData name="Gary Lezama" userId="e64eae46-3d6d-4d71-ac53-4cae53fd3533" providerId="ADAL" clId="{F45ED01B-7BEF-4C14-B04E-B3ACAD84DA1C}" dt="2020-05-01T04:34:21.760" v="1833"/>
        <pc:sldMasterMkLst>
          <pc:docMk/>
          <pc:sldMasterMk cId="1504012890" sldId="2147483648"/>
        </pc:sldMasterMkLst>
        <pc:sldLayoutChg chg="modTransition">
          <pc:chgData name="Gary Lezama" userId="e64eae46-3d6d-4d71-ac53-4cae53fd3533" providerId="ADAL" clId="{F45ED01B-7BEF-4C14-B04E-B3ACAD84DA1C}" dt="2020-05-01T04:34:21.760" v="1833"/>
          <pc:sldLayoutMkLst>
            <pc:docMk/>
            <pc:sldMasterMk cId="1504012890" sldId="2147483648"/>
            <pc:sldLayoutMk cId="951419026" sldId="2147483649"/>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628296191" sldId="2147483650"/>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3713055759" sldId="2147483651"/>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3378438274" sldId="2147483652"/>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3402422675" sldId="2147483653"/>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723333077" sldId="2147483654"/>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2133456851" sldId="2147483655"/>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948328378" sldId="2147483656"/>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2647278650" sldId="2147483657"/>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1220575586" sldId="2147483658"/>
          </pc:sldLayoutMkLst>
        </pc:sldLayoutChg>
        <pc:sldLayoutChg chg="modTransition">
          <pc:chgData name="Gary Lezama" userId="e64eae46-3d6d-4d71-ac53-4cae53fd3533" providerId="ADAL" clId="{F45ED01B-7BEF-4C14-B04E-B3ACAD84DA1C}" dt="2020-05-01T04:34:21.760" v="1833"/>
          <pc:sldLayoutMkLst>
            <pc:docMk/>
            <pc:sldMasterMk cId="1504012890" sldId="2147483648"/>
            <pc:sldLayoutMk cId="1408905480" sldId="2147483659"/>
          </pc:sldLayoutMkLst>
        </pc:sldLayoutChg>
      </pc:sldMasterChg>
      <pc:sldMasterChg chg="modTransition modSldLayout">
        <pc:chgData name="Gary Lezama" userId="e64eae46-3d6d-4d71-ac53-4cae53fd3533" providerId="ADAL" clId="{F45ED01B-7BEF-4C14-B04E-B3ACAD84DA1C}" dt="2020-05-01T04:34:21.760" v="1833"/>
        <pc:sldMasterMkLst>
          <pc:docMk/>
          <pc:sldMasterMk cId="538296289" sldId="2147483660"/>
        </pc:sldMasterMkLst>
        <pc:sldLayoutChg chg="modTransition">
          <pc:chgData name="Gary Lezama" userId="e64eae46-3d6d-4d71-ac53-4cae53fd3533" providerId="ADAL" clId="{F45ED01B-7BEF-4C14-B04E-B3ACAD84DA1C}" dt="2020-05-01T04:34:21.760" v="1833"/>
          <pc:sldLayoutMkLst>
            <pc:docMk/>
            <pc:sldMasterMk cId="538296289" sldId="2147483660"/>
            <pc:sldLayoutMk cId="3805226893" sldId="2147483661"/>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239431266" sldId="2147483662"/>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763566918" sldId="2147483663"/>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51670359" sldId="2147483664"/>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3938248504" sldId="2147483665"/>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1362192555" sldId="2147483666"/>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1036179269" sldId="2147483667"/>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2779411909" sldId="2147483668"/>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910713058" sldId="2147483669"/>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3510380191" sldId="2147483672"/>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3200900924" sldId="2147483679"/>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1831268424" sldId="2147483680"/>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4057280322" sldId="2147483681"/>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40345425" sldId="2147483682"/>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816502310" sldId="2147483683"/>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3151266160" sldId="2147483684"/>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3024787649" sldId="2147483685"/>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3635420481" sldId="2147483686"/>
          </pc:sldLayoutMkLst>
        </pc:sldLayoutChg>
        <pc:sldLayoutChg chg="modTransition">
          <pc:chgData name="Gary Lezama" userId="e64eae46-3d6d-4d71-ac53-4cae53fd3533" providerId="ADAL" clId="{F45ED01B-7BEF-4C14-B04E-B3ACAD84DA1C}" dt="2020-05-01T04:34:21.760" v="1833"/>
          <pc:sldLayoutMkLst>
            <pc:docMk/>
            <pc:sldMasterMk cId="538296289" sldId="2147483660"/>
            <pc:sldLayoutMk cId="3445607242" sldId="2147483687"/>
          </pc:sldLayoutMkLst>
        </pc:sldLayoutChg>
        <pc:sldLayoutChg chg="replId modTransition">
          <pc:chgData name="Gary Lezama" userId="e64eae46-3d6d-4d71-ac53-4cae53fd3533" providerId="ADAL" clId="{F45ED01B-7BEF-4C14-B04E-B3ACAD84DA1C}" dt="2020-05-01T04:34:21.760" v="1833"/>
          <pc:sldLayoutMkLst>
            <pc:docMk/>
            <pc:sldMasterMk cId="538296289" sldId="2147483660"/>
            <pc:sldLayoutMk cId="2468149498" sldId="2147483950"/>
          </pc:sldLayoutMkLst>
        </pc:sldLayoutChg>
      </pc:sldMasterChg>
      <pc:sldMasterChg chg="modTransition modSldLayout">
        <pc:chgData name="Gary Lezama" userId="e64eae46-3d6d-4d71-ac53-4cae53fd3533" providerId="ADAL" clId="{F45ED01B-7BEF-4C14-B04E-B3ACAD84DA1C}" dt="2020-05-01T04:34:21.760" v="1833"/>
        <pc:sldMasterMkLst>
          <pc:docMk/>
          <pc:sldMasterMk cId="2052030472" sldId="2147483693"/>
        </pc:sldMasterMkLst>
        <pc:sldLayoutChg chg="modTransition">
          <pc:chgData name="Gary Lezama" userId="e64eae46-3d6d-4d71-ac53-4cae53fd3533" providerId="ADAL" clId="{F45ED01B-7BEF-4C14-B04E-B3ACAD84DA1C}" dt="2020-05-01T04:34:21.760" v="1833"/>
          <pc:sldLayoutMkLst>
            <pc:docMk/>
            <pc:sldMasterMk cId="2052030472" sldId="2147483693"/>
            <pc:sldLayoutMk cId="797607645" sldId="2147483694"/>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2189645840" sldId="2147483695"/>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2668888849" sldId="2147483696"/>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1690464612" sldId="2147483697"/>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168085354" sldId="2147483698"/>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1848127178" sldId="2147483699"/>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937626581" sldId="2147483700"/>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2343281475" sldId="2147483701"/>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4133774504" sldId="2147483702"/>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2759942100" sldId="2147483703"/>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2722677990" sldId="2147483704"/>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1062586415" sldId="2147483705"/>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1360508446" sldId="2147483706"/>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3905955200" sldId="2147483707"/>
          </pc:sldLayoutMkLst>
        </pc:sldLayoutChg>
        <pc:sldLayoutChg chg="modTransition">
          <pc:chgData name="Gary Lezama" userId="e64eae46-3d6d-4d71-ac53-4cae53fd3533" providerId="ADAL" clId="{F45ED01B-7BEF-4C14-B04E-B3ACAD84DA1C}" dt="2020-05-01T04:34:21.760" v="1833"/>
          <pc:sldLayoutMkLst>
            <pc:docMk/>
            <pc:sldMasterMk cId="2052030472" sldId="2147483693"/>
            <pc:sldLayoutMk cId="1829058632" sldId="2147483708"/>
          </pc:sldLayoutMkLst>
        </pc:sldLayoutChg>
      </pc:sldMasterChg>
      <pc:sldMasterChg chg="modTransition modSldLayout">
        <pc:chgData name="Gary Lezama" userId="e64eae46-3d6d-4d71-ac53-4cae53fd3533" providerId="ADAL" clId="{F45ED01B-7BEF-4C14-B04E-B3ACAD84DA1C}" dt="2020-05-01T04:34:21.760" v="1833"/>
        <pc:sldMasterMkLst>
          <pc:docMk/>
          <pc:sldMasterMk cId="2972587604" sldId="2147483859"/>
        </pc:sldMasterMkLst>
        <pc:sldLayoutChg chg="modTransition">
          <pc:chgData name="Gary Lezama" userId="e64eae46-3d6d-4d71-ac53-4cae53fd3533" providerId="ADAL" clId="{F45ED01B-7BEF-4C14-B04E-B3ACAD84DA1C}" dt="2020-05-01T04:34:21.760" v="1833"/>
          <pc:sldLayoutMkLst>
            <pc:docMk/>
            <pc:sldMasterMk cId="2972587604" sldId="2147483859"/>
            <pc:sldLayoutMk cId="1268795875" sldId="2147483860"/>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77327555" sldId="2147483861"/>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064257168" sldId="2147483862"/>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783180072" sldId="2147483863"/>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796827094" sldId="2147483864"/>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2777951084" sldId="2147483865"/>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2975898438" sldId="2147483866"/>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3864230967" sldId="2147483867"/>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2107435648" sldId="2147483868"/>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2697954493" sldId="2147483869"/>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768857179" sldId="2147483870"/>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831298198" sldId="2147483871"/>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05969981" sldId="2147483872"/>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2315370490" sldId="2147483873"/>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372876576" sldId="2147483877"/>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677729594" sldId="2147483878"/>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3491403975" sldId="2147483885"/>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243165741" sldId="2147483886"/>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589419929" sldId="2147483887"/>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383703831" sldId="2147483888"/>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893368315" sldId="2147483889"/>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057193781" sldId="2147483890"/>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306958143" sldId="2147483891"/>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3460035190" sldId="2147483892"/>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443088440" sldId="2147483893"/>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2175418041" sldId="2147483894"/>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789389672" sldId="2147483895"/>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592764018" sldId="2147483896"/>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2723890640" sldId="2147483901"/>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2974724986" sldId="2147483923"/>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3380968512" sldId="2147483924"/>
          </pc:sldLayoutMkLst>
        </pc:sldLayoutChg>
        <pc:sldLayoutChg chg="modTransition">
          <pc:chgData name="Gary Lezama" userId="e64eae46-3d6d-4d71-ac53-4cae53fd3533" providerId="ADAL" clId="{F45ED01B-7BEF-4C14-B04E-B3ACAD84DA1C}" dt="2020-05-01T04:34:21.760" v="1833"/>
          <pc:sldLayoutMkLst>
            <pc:docMk/>
            <pc:sldMasterMk cId="2972587604" sldId="2147483859"/>
            <pc:sldLayoutMk cId="1400066234" sldId="2147483925"/>
          </pc:sldLayoutMkLst>
        </pc:sldLayoutChg>
      </pc:sldMasterChg>
      <pc:sldMasterChg chg="modTransition delSldLayout modSldLayout">
        <pc:chgData name="Gary Lezama" userId="e64eae46-3d6d-4d71-ac53-4cae53fd3533" providerId="ADAL" clId="{F45ED01B-7BEF-4C14-B04E-B3ACAD84DA1C}" dt="2020-05-01T04:34:21.760" v="1833"/>
        <pc:sldMasterMkLst>
          <pc:docMk/>
          <pc:sldMasterMk cId="1664879917" sldId="2147483900"/>
        </pc:sldMasterMkLst>
        <pc:sldLayoutChg chg="del">
          <pc:chgData name="Gary Lezama" userId="e64eae46-3d6d-4d71-ac53-4cae53fd3533" providerId="ADAL" clId="{F45ED01B-7BEF-4C14-B04E-B3ACAD84DA1C}" dt="2020-05-01T01:12:34.890" v="89" actId="47"/>
          <pc:sldLayoutMkLst>
            <pc:docMk/>
            <pc:sldMasterMk cId="1664879917" sldId="2147483900"/>
            <pc:sldLayoutMk cId="455248146" sldId="2147483729"/>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3744834035" sldId="2147483856"/>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914299235" sldId="2147483857"/>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2746940760" sldId="2147483858"/>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2517254368" sldId="2147483874"/>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101279189" sldId="2147483875"/>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1202108882" sldId="2147483876"/>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2444959617" sldId="2147483879"/>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241745911" sldId="2147483880"/>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1894512712" sldId="2147483881"/>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487999939" sldId="2147483882"/>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3299689560" sldId="2147483883"/>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2385872051" sldId="2147483884"/>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260860138" sldId="2147483897"/>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2780295730" sldId="2147483898"/>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1272043277" sldId="2147483899"/>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3904666608" sldId="2147483902"/>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663455409" sldId="2147483903"/>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632454392" sldId="2147483904"/>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852224275" sldId="2147483905"/>
          </pc:sldLayoutMkLst>
        </pc:sldLayoutChg>
        <pc:sldLayoutChg chg="modTransition">
          <pc:chgData name="Gary Lezama" userId="e64eae46-3d6d-4d71-ac53-4cae53fd3533" providerId="ADAL" clId="{F45ED01B-7BEF-4C14-B04E-B3ACAD84DA1C}" dt="2020-05-01T04:34:21.760" v="1833"/>
          <pc:sldLayoutMkLst>
            <pc:docMk/>
            <pc:sldMasterMk cId="1664879917" sldId="2147483900"/>
            <pc:sldLayoutMk cId="2305773108" sldId="2147483906"/>
          </pc:sldLayoutMkLst>
        </pc:sldLayoutChg>
      </pc:sldMasterChg>
      <pc:sldMasterChg chg="modTransition addSldLayout modSldLayout">
        <pc:chgData name="Gary Lezama" userId="e64eae46-3d6d-4d71-ac53-4cae53fd3533" providerId="ADAL" clId="{F45ED01B-7BEF-4C14-B04E-B3ACAD84DA1C}" dt="2020-05-01T04:34:21.760" v="1833"/>
        <pc:sldMasterMkLst>
          <pc:docMk/>
          <pc:sldMasterMk cId="2142986615" sldId="2147483907"/>
        </pc:sldMasterMkLst>
        <pc:sldLayoutChg chg="add modTransition">
          <pc:chgData name="Gary Lezama" userId="e64eae46-3d6d-4d71-ac53-4cae53fd3533" providerId="ADAL" clId="{F45ED01B-7BEF-4C14-B04E-B3ACAD84DA1C}" dt="2020-05-01T04:34:21.760" v="1833"/>
          <pc:sldLayoutMkLst>
            <pc:docMk/>
            <pc:sldMasterMk cId="2142986615" sldId="2147483907"/>
            <pc:sldLayoutMk cId="3072514827" sldId="2147483670"/>
          </pc:sldLayoutMkLst>
        </pc:sldLayoutChg>
        <pc:sldLayoutChg chg="add modTransition">
          <pc:chgData name="Gary Lezama" userId="e64eae46-3d6d-4d71-ac53-4cae53fd3533" providerId="ADAL" clId="{F45ED01B-7BEF-4C14-B04E-B3ACAD84DA1C}" dt="2020-05-01T04:34:21.760" v="1833"/>
          <pc:sldLayoutMkLst>
            <pc:docMk/>
            <pc:sldMasterMk cId="2142986615" sldId="2147483907"/>
            <pc:sldLayoutMk cId="2980895560" sldId="2147483671"/>
          </pc:sldLayoutMkLst>
        </pc:sldLayoutChg>
        <pc:sldLayoutChg chg="add modTransition">
          <pc:chgData name="Gary Lezama" userId="e64eae46-3d6d-4d71-ac53-4cae53fd3533" providerId="ADAL" clId="{F45ED01B-7BEF-4C14-B04E-B3ACAD84DA1C}" dt="2020-05-01T04:34:21.760" v="1833"/>
          <pc:sldLayoutMkLst>
            <pc:docMk/>
            <pc:sldMasterMk cId="2142986615" sldId="2147483907"/>
            <pc:sldLayoutMk cId="413550724" sldId="2147483673"/>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2972339263" sldId="2147483689"/>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157254626" sldId="2147483690"/>
          </pc:sldLayoutMkLst>
        </pc:sldLayoutChg>
        <pc:sldLayoutChg chg="add modTransition">
          <pc:chgData name="Gary Lezama" userId="e64eae46-3d6d-4d71-ac53-4cae53fd3533" providerId="ADAL" clId="{F45ED01B-7BEF-4C14-B04E-B3ACAD84DA1C}" dt="2020-05-01T04:34:21.760" v="1833"/>
          <pc:sldLayoutMkLst>
            <pc:docMk/>
            <pc:sldMasterMk cId="2142986615" sldId="2147483907"/>
            <pc:sldLayoutMk cId="2989190160" sldId="2147483691"/>
          </pc:sldLayoutMkLst>
        </pc:sldLayoutChg>
        <pc:sldLayoutChg chg="add modTransition">
          <pc:chgData name="Gary Lezama" userId="e64eae46-3d6d-4d71-ac53-4cae53fd3533" providerId="ADAL" clId="{F45ED01B-7BEF-4C14-B04E-B3ACAD84DA1C}" dt="2020-05-01T04:34:21.760" v="1833"/>
          <pc:sldLayoutMkLst>
            <pc:docMk/>
            <pc:sldMasterMk cId="2142986615" sldId="2147483907"/>
            <pc:sldLayoutMk cId="1343541470" sldId="2147483692"/>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1636771595" sldId="2147483709"/>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940162179" sldId="2147483710"/>
          </pc:sldLayoutMkLst>
        </pc:sldLayoutChg>
        <pc:sldLayoutChg chg="add modTransition">
          <pc:chgData name="Gary Lezama" userId="e64eae46-3d6d-4d71-ac53-4cae53fd3533" providerId="ADAL" clId="{F45ED01B-7BEF-4C14-B04E-B3ACAD84DA1C}" dt="2020-05-01T04:34:21.760" v="1833"/>
          <pc:sldLayoutMkLst>
            <pc:docMk/>
            <pc:sldMasterMk cId="2142986615" sldId="2147483907"/>
            <pc:sldLayoutMk cId="2491686324" sldId="2147483711"/>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674936687" sldId="2147483712"/>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2834929729" sldId="2147483908"/>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3179715914" sldId="2147483909"/>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3072514827" sldId="2147483910"/>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2980895560" sldId="2147483911"/>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12332514" sldId="2147483912"/>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413550724" sldId="2147483913"/>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72999753" sldId="2147483914"/>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743262286" sldId="2147483915"/>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476252289" sldId="2147483916"/>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2385277654" sldId="2147483917"/>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2963169484" sldId="2147483918"/>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1070195715" sldId="2147483919"/>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3398039759" sldId="2147483920"/>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188319967" sldId="2147483921"/>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3516108439" sldId="2147483922"/>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1641851819" sldId="2147483926"/>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2623139845" sldId="2147483927"/>
          </pc:sldLayoutMkLst>
        </pc:sldLayoutChg>
        <pc:sldLayoutChg chg="modTransition">
          <pc:chgData name="Gary Lezama" userId="e64eae46-3d6d-4d71-ac53-4cae53fd3533" providerId="ADAL" clId="{F45ED01B-7BEF-4C14-B04E-B3ACAD84DA1C}" dt="2020-05-01T04:34:21.760" v="1833"/>
          <pc:sldLayoutMkLst>
            <pc:docMk/>
            <pc:sldMasterMk cId="2142986615" sldId="2147483907"/>
            <pc:sldLayoutMk cId="3544715387" sldId="2147483928"/>
          </pc:sldLayoutMkLst>
        </pc:sldLayoutChg>
      </pc:sldMasterChg>
      <pc:sldMasterChg chg="modTransition modSldLayout">
        <pc:chgData name="Gary Lezama" userId="e64eae46-3d6d-4d71-ac53-4cae53fd3533" providerId="ADAL" clId="{F45ED01B-7BEF-4C14-B04E-B3ACAD84DA1C}" dt="2020-05-01T04:34:21.760" v="1833"/>
        <pc:sldMasterMkLst>
          <pc:docMk/>
          <pc:sldMasterMk cId="1438972112" sldId="2147483929"/>
        </pc:sldMasterMkLst>
        <pc:sldLayoutChg chg="modTransition">
          <pc:chgData name="Gary Lezama" userId="e64eae46-3d6d-4d71-ac53-4cae53fd3533" providerId="ADAL" clId="{F45ED01B-7BEF-4C14-B04E-B3ACAD84DA1C}" dt="2020-05-01T04:34:21.760" v="1833"/>
          <pc:sldLayoutMkLst>
            <pc:docMk/>
            <pc:sldMasterMk cId="1438972112" sldId="2147483929"/>
            <pc:sldLayoutMk cId="2403003880" sldId="2147483674"/>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2151683238" sldId="2147483675"/>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3531390470" sldId="2147483676"/>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471885950" sldId="2147483677"/>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4088982697" sldId="2147483678"/>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2450012234" sldId="2147483688"/>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4040323635" sldId="2147483930"/>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198600714" sldId="2147483931"/>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3865542123" sldId="2147483932"/>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3769081261" sldId="2147483933"/>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1841980645" sldId="2147483934"/>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1066637522" sldId="2147483935"/>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3485981943" sldId="2147483936"/>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732563773" sldId="2147483937"/>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752752854" sldId="2147483938"/>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1376136472" sldId="2147483939"/>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2170475626" sldId="2147483940"/>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4030750918" sldId="2147483941"/>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3969481546" sldId="2147483942"/>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1912515965" sldId="2147483943"/>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3226659882" sldId="2147483944"/>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3600668586" sldId="2147483945"/>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2945935714" sldId="2147483946"/>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418902468" sldId="2147483947"/>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636266724" sldId="2147483948"/>
          </pc:sldLayoutMkLst>
        </pc:sldLayoutChg>
        <pc:sldLayoutChg chg="modTransition">
          <pc:chgData name="Gary Lezama" userId="e64eae46-3d6d-4d71-ac53-4cae53fd3533" providerId="ADAL" clId="{F45ED01B-7BEF-4C14-B04E-B3ACAD84DA1C}" dt="2020-05-01T04:34:21.760" v="1833"/>
          <pc:sldLayoutMkLst>
            <pc:docMk/>
            <pc:sldMasterMk cId="1438972112" sldId="2147483929"/>
            <pc:sldLayoutMk cId="3901678388" sldId="2147483949"/>
          </pc:sldLayoutMkLst>
        </pc:sldLayoutChg>
        <pc:sldLayoutChg chg="replId modTransition">
          <pc:chgData name="Gary Lezama" userId="e64eae46-3d6d-4d71-ac53-4cae53fd3533" providerId="ADAL" clId="{F45ED01B-7BEF-4C14-B04E-B3ACAD84DA1C}" dt="2020-05-01T04:34:21.760" v="1833"/>
          <pc:sldLayoutMkLst>
            <pc:docMk/>
            <pc:sldMasterMk cId="1438972112" sldId="2147483929"/>
            <pc:sldLayoutMk cId="1140411423" sldId="2147483951"/>
          </pc:sldLayoutMkLst>
        </pc:sldLayoutChg>
        <pc:sldLayoutChg chg="replId modTransition">
          <pc:chgData name="Gary Lezama" userId="e64eae46-3d6d-4d71-ac53-4cae53fd3533" providerId="ADAL" clId="{F45ED01B-7BEF-4C14-B04E-B3ACAD84DA1C}" dt="2020-05-01T04:34:21.760" v="1833"/>
          <pc:sldLayoutMkLst>
            <pc:docMk/>
            <pc:sldMasterMk cId="1438972112" sldId="2147483929"/>
            <pc:sldLayoutMk cId="1810141812" sldId="2147483952"/>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3D67F-B5AF-4142-AB7B-FC0397653670}" type="datetimeFigureOut">
              <a:rPr lang="es-PA" smtClean="0"/>
              <a:t>04/30/2020</a:t>
            </a:fld>
            <a:endParaRPr lang="es-P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40B8F-7152-4AB6-A134-60E41DECDACE}" type="slidenum">
              <a:rPr lang="es-PA" smtClean="0"/>
              <a:t>‹#›</a:t>
            </a:fld>
            <a:endParaRPr lang="es-PA"/>
          </a:p>
        </p:txBody>
      </p:sp>
    </p:spTree>
    <p:extLst>
      <p:ext uri="{BB962C8B-B14F-4D97-AF65-F5344CB8AC3E}">
        <p14:creationId xmlns:p14="http://schemas.microsoft.com/office/powerpoint/2010/main" val="4169265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x-none"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OTORGA MENTES, EXPRESAS, LÁZAROS NI LÁZAROS, RESPECTO DE LA INFORMACIÓN DE ESTA PRESENTACIÓN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18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411749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2177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0A81FC-6C97-4FA9-9A3C-C5A2014332F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4906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Tree>
    <p:extLst>
      <p:ext uri="{BB962C8B-B14F-4D97-AF65-F5344CB8AC3E}">
        <p14:creationId xmlns:p14="http://schemas.microsoft.com/office/powerpoint/2010/main" val="302719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Tree>
    <p:extLst>
      <p:ext uri="{BB962C8B-B14F-4D97-AF65-F5344CB8AC3E}">
        <p14:creationId xmlns:p14="http://schemas.microsoft.com/office/powerpoint/2010/main" val="753816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Tree>
    <p:extLst>
      <p:ext uri="{BB962C8B-B14F-4D97-AF65-F5344CB8AC3E}">
        <p14:creationId xmlns:p14="http://schemas.microsoft.com/office/powerpoint/2010/main" val="1643601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D8A1414-A082-40CA-ABEA-9E910D2345FA}"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856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4" name="Slide Number Placeholder 3"/>
          <p:cNvSpPr>
            <a:spLocks noGrp="1"/>
          </p:cNvSpPr>
          <p:nvPr>
            <p:ph type="sldNum" sz="quarter" idx="10"/>
          </p:nvPr>
        </p:nvSpPr>
        <p:spPr/>
        <p:txBody>
          <a:bodyPr/>
          <a:lstStyle/>
          <a:p>
            <a:pPr marL="0" marR="0" lvl="0" indent="0" algn="r" defTabSz="909372" rtl="0" eaLnBrk="1" fontAlgn="auto" latinLnBrk="0" hangingPunct="1">
              <a:lnSpc>
                <a:spcPct val="100000"/>
              </a:lnSpc>
              <a:spcBef>
                <a:spcPts val="0"/>
              </a:spcBef>
              <a:spcAft>
                <a:spcPts val="0"/>
              </a:spcAft>
              <a:buClrTx/>
              <a:buSzTx/>
              <a:buFontTx/>
              <a:buNone/>
              <a:tabLst/>
              <a:defRPr/>
            </a:pPr>
            <a:fld id="{D1885A3C-47E3-4F47-B5F1-8B0C56D0A77B}" type="slidenum">
              <a:rPr kumimoji="0" lang="en-US" sz="1200" b="0" i="0" u="none" strike="noStrike" kern="1200" cap="none" spc="0" normalizeH="0" baseline="0" noProof="0" smtClean="0">
                <a:ln>
                  <a:noFill/>
                </a:ln>
                <a:solidFill>
                  <a:srgbClr val="505050"/>
                </a:solidFill>
                <a:effectLst/>
                <a:uLnTx/>
                <a:uFillTx/>
                <a:latin typeface="Calibri"/>
                <a:ea typeface="+mn-ea"/>
                <a:cs typeface="+mn-cs"/>
              </a:rPr>
              <a:pPr marL="0" marR="0" lvl="0" indent="0" algn="r" defTabSz="90937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505050"/>
              </a:solidFill>
              <a:effectLst/>
              <a:uLnTx/>
              <a:uFillTx/>
              <a:latin typeface="Calibri"/>
              <a:ea typeface="+mn-ea"/>
              <a:cs typeface="+mn-cs"/>
            </a:endParaRPr>
          </a:p>
        </p:txBody>
      </p:sp>
    </p:spTree>
    <p:extLst>
      <p:ext uri="{BB962C8B-B14F-4D97-AF65-F5344CB8AC3E}">
        <p14:creationId xmlns:p14="http://schemas.microsoft.com/office/powerpoint/2010/main" val="563315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kern="1200">
                <a:solidFill>
                  <a:schemeClr val="tx1"/>
                </a:solidFill>
                <a:effectLst/>
                <a:latin typeface="Segoe UI Semilight" panose="020B0402040204020203" pitchFamily="34" charset="0"/>
                <a:ea typeface="+mn-ea"/>
                <a:cs typeface="+mn-cs"/>
              </a:rPr>
              <a:t>Key Takeaway: a diferencia de muchos otros proveedores de nube pública, los datos que atraviesan entre centros de datos y regiones de Azure no pasan por Internet público: permanecen en la red de Microsoft.</a:t>
            </a:r>
            <a:endParaRPr lang="en-US" sz="900" b="1">
              <a:effectLst/>
            </a:endParaRPr>
          </a:p>
          <a:p>
            <a:pPr marL="171450" indent="-171450">
              <a:buFont typeface="Wingdings" panose="05000000000000000000" pitchFamily="2" charset="2"/>
              <a:buChar char="§"/>
            </a:pPr>
            <a:endParaRPr lang="en-US" sz="1200" kern="1200">
              <a:solidFill>
                <a:schemeClr val="tx1"/>
              </a:solidFill>
              <a:effectLst/>
              <a:latin typeface="Segoe UI Semilight" panose="020B0402040204020203" pitchFamily="34" charset="0"/>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UI Semilight" panose="020B0402040204020203" pitchFamily="34" charset="0"/>
                <a:ea typeface="+mn-ea"/>
                <a:cs typeface="+mn-cs"/>
              </a:rPr>
              <a:t>La fiabilidad y el rendimiento de los servicios en la nube está determinado en parte por la red y (además de tener más regiones de centros de datos que cualquiera de nuestros competidores) La red de Microsoft es también una de las más grandes del mundo.</a:t>
            </a:r>
          </a:p>
          <a:p>
            <a:pPr marL="171450" indent="-171450">
              <a:buFont typeface="Wingdings" panose="05000000000000000000" pitchFamily="2" charset="2"/>
              <a:buChar char="§"/>
            </a:pPr>
            <a:r>
              <a:rPr lang="en-US" sz="1200" kern="1200">
                <a:solidFill>
                  <a:schemeClr val="tx1"/>
                </a:solidFill>
                <a:effectLst/>
                <a:latin typeface="Segoe UI Semilight" panose="020B0402040204020203" pitchFamily="34" charset="0"/>
                <a:ea typeface="+mn-ea"/>
                <a:cs typeface="+mn-cs"/>
              </a:rPr>
              <a:t>La red global de área amplia (WAN) de Microsoft desempeña un papel importante en la entrega de una gran experiencia de servicio en la nube, ofreciendo disponibilidad casi perfecta, alta capacidad y flexibilidad para responder a picos de demanda impredecibles.</a:t>
            </a:r>
          </a:p>
          <a:p>
            <a:pPr marL="171450" indent="-171450">
              <a:buFont typeface="Wingdings" panose="05000000000000000000" pitchFamily="2" charset="2"/>
              <a:buChar char="§"/>
            </a:pPr>
            <a:r>
              <a:rPr lang="en-US" sz="1200" kern="1200">
                <a:solidFill>
                  <a:schemeClr val="tx1"/>
                </a:solidFill>
                <a:effectLst/>
                <a:latin typeface="Segoe UI Semilight" panose="020B0402040204020203" pitchFamily="34" charset="0"/>
                <a:ea typeface="+mn-ea"/>
                <a:cs typeface="+mn-cs"/>
              </a:rPr>
              <a:t>El tráfico de Azure entre nuestros centros de datos permanece en nuestra red y no fluye a través de Internet. Esto incluye todo el tráfico entre los servicios de Microsoft en cualquier parte del mundo. Por ejemplo, en Azure, el tráfico entre máquinas virtuales, almacenamiento y comunicación SQL atraviesa solo la red de Microsoft, independientemente de la región de origen y de destino. Intrarregión </a:t>
            </a:r>
            <a:r>
              <a:rPr lang="en-US" sz="1200" kern="1200" err="1">
                <a:solidFill>
                  <a:schemeClr val="tx1"/>
                </a:solidFill>
                <a:effectLst/>
                <a:latin typeface="Segoe UI Semilight" panose="020B0402040204020203" pitchFamily="34" charset="0"/>
                <a:ea typeface="+mn-ea"/>
                <a:cs typeface="+mn-cs"/>
              </a:rPr>
              <a:t>VNet</a:t>
            </a:r>
            <a:r>
              <a:rPr lang="en-US" sz="1200" kern="1200">
                <a:solidFill>
                  <a:schemeClr val="tx1"/>
                </a:solidFill>
                <a:effectLst/>
                <a:latin typeface="Segoe UI Semilight" panose="020B0402040204020203" pitchFamily="34" charset="0"/>
                <a:ea typeface="+mn-ea"/>
                <a:cs typeface="+mn-cs"/>
              </a:rPr>
              <a:t>-a-</a:t>
            </a:r>
            <a:r>
              <a:rPr lang="en-US" sz="1200" kern="1200" err="1">
                <a:solidFill>
                  <a:schemeClr val="tx1"/>
                </a:solidFill>
                <a:effectLst/>
                <a:latin typeface="Segoe UI Semilight" panose="020B0402040204020203" pitchFamily="34" charset="0"/>
                <a:ea typeface="+mn-ea"/>
                <a:cs typeface="+mn-cs"/>
              </a:rPr>
              <a:t>VNet</a:t>
            </a:r>
            <a:r>
              <a:rPr lang="en-US" sz="1200" kern="1200">
                <a:solidFill>
                  <a:schemeClr val="tx1"/>
                </a:solidFill>
                <a:effectLst/>
                <a:latin typeface="Segoe UI Semilight" panose="020B0402040204020203" pitchFamily="34" charset="0"/>
                <a:ea typeface="+mn-ea"/>
                <a:cs typeface="+mn-cs"/>
              </a:rPr>
              <a:t> tráfico, así como entre regiones </a:t>
            </a:r>
            <a:r>
              <a:rPr lang="en-US" sz="1200" kern="1200" err="1">
                <a:solidFill>
                  <a:schemeClr val="tx1"/>
                </a:solidFill>
                <a:effectLst/>
                <a:latin typeface="Segoe UI Semilight" panose="020B0402040204020203" pitchFamily="34" charset="0"/>
                <a:ea typeface="+mn-ea"/>
                <a:cs typeface="+mn-cs"/>
              </a:rPr>
              <a:t>VNet</a:t>
            </a:r>
            <a:r>
              <a:rPr lang="en-US" sz="1200" kern="1200">
                <a:solidFill>
                  <a:schemeClr val="tx1"/>
                </a:solidFill>
                <a:effectLst/>
                <a:latin typeface="Segoe UI Semilight" panose="020B0402040204020203" pitchFamily="34" charset="0"/>
                <a:ea typeface="+mn-ea"/>
                <a:cs typeface="+mn-cs"/>
              </a:rPr>
              <a:t>-a-</a:t>
            </a:r>
            <a:r>
              <a:rPr lang="en-US" sz="1200" kern="1200" err="1">
                <a:solidFill>
                  <a:schemeClr val="tx1"/>
                </a:solidFill>
                <a:effectLst/>
                <a:latin typeface="Segoe UI Semilight" panose="020B0402040204020203" pitchFamily="34" charset="0"/>
                <a:ea typeface="+mn-ea"/>
                <a:cs typeface="+mn-cs"/>
              </a:rPr>
              <a:t>VNet</a:t>
            </a:r>
            <a:r>
              <a:rPr lang="en-US" sz="1200" kern="1200">
                <a:solidFill>
                  <a:schemeClr val="tx1"/>
                </a:solidFill>
                <a:effectLst/>
                <a:latin typeface="Segoe UI Semilight" panose="020B0402040204020203" pitchFamily="34" charset="0"/>
                <a:ea typeface="+mn-ea"/>
                <a:cs typeface="+mn-cs"/>
              </a:rPr>
              <a:t> tráfico, permanece en la red de Microsoft.</a:t>
            </a:r>
          </a:p>
          <a:p>
            <a:pPr marL="171450" indent="-171450">
              <a:buFont typeface="Wingdings" panose="05000000000000000000" pitchFamily="2" charset="2"/>
              <a:buChar char="§"/>
            </a:pPr>
            <a:endParaRPr lang="en-US" sz="1200" kern="1200">
              <a:solidFill>
                <a:schemeClr val="tx1"/>
              </a:solidFill>
              <a:effectLst/>
              <a:latin typeface="Segoe UI Semilight" panose="020B0402040204020203" pitchFamily="34" charset="0"/>
              <a:ea typeface="+mn-ea"/>
              <a:cs typeface="+mn-cs"/>
            </a:endParaRPr>
          </a:p>
          <a:p>
            <a:pPr marL="171450" indent="-171450">
              <a:buFont typeface="Wingdings" panose="05000000000000000000" pitchFamily="2" charset="2"/>
              <a:buChar char="§"/>
            </a:pPr>
            <a:r>
              <a:rPr lang="en-US" sz="1200" kern="1200">
                <a:solidFill>
                  <a:schemeClr val="tx1"/>
                </a:solidFill>
                <a:effectLst/>
                <a:latin typeface="Segoe UI Semilight" panose="020B0402040204020203" pitchFamily="34" charset="0"/>
                <a:ea typeface="+mn-ea"/>
                <a:cs typeface="+mn-cs"/>
              </a:rPr>
              <a:t>Hemos realizado importantes inversiones en tres tipos de redes: </a:t>
            </a:r>
          </a:p>
          <a:p>
            <a:pPr marL="628650" lvl="1" indent="-171450">
              <a:buFont typeface="Wingdings" panose="05000000000000000000" pitchFamily="2" charset="2"/>
              <a:buChar char="§"/>
            </a:pPr>
            <a:r>
              <a:rPr lang="en-US" sz="1200" b="1" kern="1200">
                <a:solidFill>
                  <a:schemeClr val="tx1"/>
                </a:solidFill>
                <a:effectLst/>
                <a:latin typeface="Segoe UI Semilight" panose="020B0402040204020203" pitchFamily="34" charset="0"/>
                <a:ea typeface="+mn-ea"/>
                <a:cs typeface="+mn-cs"/>
              </a:rPr>
              <a:t>Conectividad interregional e intrarregional, </a:t>
            </a:r>
            <a:r>
              <a:rPr lang="en-US" sz="1200" kern="1200">
                <a:solidFill>
                  <a:schemeClr val="tx1"/>
                </a:solidFill>
                <a:effectLst/>
                <a:latin typeface="Segoe UI Semilight" panose="020B0402040204020203" pitchFamily="34" charset="0"/>
                <a:ea typeface="+mn-ea"/>
                <a:cs typeface="+mn-cs"/>
              </a:rPr>
              <a:t>lo que nos permite conectar nuestros centros de datos dentro de una región, y también conectar las regiones entre sí de una manera eficiente.</a:t>
            </a:r>
          </a:p>
          <a:p>
            <a:pPr marL="628650" lvl="1" indent="-171450">
              <a:buFont typeface="Wingdings" panose="05000000000000000000" pitchFamily="2" charset="2"/>
              <a:buChar char="§"/>
            </a:pPr>
            <a:r>
              <a:rPr lang="en-US" sz="1200" kern="1200">
                <a:solidFill>
                  <a:schemeClr val="tx1"/>
                </a:solidFill>
                <a:effectLst/>
                <a:latin typeface="Segoe UI Semilight" panose="020B0402040204020203" pitchFamily="34" charset="0"/>
                <a:ea typeface="+mn-ea"/>
                <a:cs typeface="+mn-cs"/>
              </a:rPr>
              <a:t>Nuestras inversiones en fibra en </a:t>
            </a:r>
            <a:r>
              <a:rPr lang="en-US" sz="1200" b="1" kern="1200">
                <a:solidFill>
                  <a:schemeClr val="tx1"/>
                </a:solidFill>
                <a:effectLst/>
                <a:latin typeface="Segoe UI Semilight" panose="020B0402040204020203" pitchFamily="34" charset="0"/>
                <a:ea typeface="+mn-ea"/>
                <a:cs typeface="+mn-cs"/>
              </a:rPr>
              <a:t>redes submarinas y terrestres</a:t>
            </a:r>
            <a:r>
              <a:rPr lang="en-US" sz="1200" kern="1200">
                <a:solidFill>
                  <a:schemeClr val="tx1"/>
                </a:solidFill>
                <a:effectLst/>
                <a:latin typeface="Segoe UI Semilight" panose="020B0402040204020203" pitchFamily="34" charset="0"/>
                <a:ea typeface="+mn-ea"/>
                <a:cs typeface="+mn-cs"/>
              </a:rPr>
              <a:t> continentes, así como los mercados de metro en diferentes continentes. Esto admite datos de misión crítica y proporciona un servicio resistente a través de varias rutas de acceso.</a:t>
            </a:r>
            <a:endParaRPr lang="en-US" sz="900">
              <a:effectLst/>
            </a:endParaRPr>
          </a:p>
          <a:p>
            <a:pPr marL="628650" lvl="1" indent="-171450">
              <a:buFont typeface="Wingdings" panose="05000000000000000000" pitchFamily="2" charset="2"/>
              <a:buChar char="§"/>
            </a:pPr>
            <a:r>
              <a:rPr lang="en-US" sz="1200" kern="1200">
                <a:solidFill>
                  <a:schemeClr val="tx1"/>
                </a:solidFill>
                <a:effectLst/>
                <a:latin typeface="Segoe UI Semilight" panose="020B0402040204020203" pitchFamily="34" charset="0"/>
                <a:ea typeface="+mn-ea"/>
                <a:cs typeface="+mn-cs"/>
              </a:rPr>
              <a:t>Nuestro </a:t>
            </a:r>
            <a:r>
              <a:rPr lang="en-US" sz="1200" b="1" kern="1200">
                <a:solidFill>
                  <a:schemeClr val="tx1"/>
                </a:solidFill>
                <a:effectLst/>
                <a:latin typeface="Segoe UI Semilight" panose="020B0402040204020203" pitchFamily="34" charset="0"/>
                <a:ea typeface="+mn-ea"/>
                <a:cs typeface="+mn-cs"/>
              </a:rPr>
              <a:t>nodos de borde</a:t>
            </a:r>
            <a:r>
              <a:rPr lang="en-US" sz="1200" kern="1200">
                <a:solidFill>
                  <a:schemeClr val="tx1"/>
                </a:solidFill>
                <a:effectLst/>
                <a:latin typeface="Segoe UI Semilight" panose="020B0402040204020203" pitchFamily="34" charset="0"/>
                <a:ea typeface="+mn-ea"/>
                <a:cs typeface="+mn-cs"/>
              </a:rPr>
              <a:t> más de 100 países con acuerdos de emparejamiento con casi todos los principales ISP del mundo. Esto nos permite acercarnos lo más posible a usted: queremos que su tráfico en nuestra red y fuera de Internet pública lo antes posible para que podamos garantizarle la mejor calidad de servicio.</a:t>
            </a:r>
          </a:p>
          <a:p>
            <a:pPr marL="171450" lvl="0" indent="-171450">
              <a:buFont typeface="Wingdings" panose="05000000000000000000" pitchFamily="2" charset="2"/>
              <a:buChar char="§"/>
            </a:pPr>
            <a:endParaRPr lang="en-NZ" sz="900" i="1" kern="1200">
              <a:solidFill>
                <a:schemeClr val="tx1"/>
              </a:solidFill>
              <a:effectLst/>
              <a:latin typeface="Segoe UI Semilight" panose="020B0402040204020203" pitchFamily="34" charset="0"/>
              <a:ea typeface="+mn-ea"/>
              <a:cs typeface="+mn-cs"/>
            </a:endParaRPr>
          </a:p>
          <a:p>
            <a:pPr marL="171450" lvl="0" indent="-171450">
              <a:buFont typeface="Wingdings" panose="05000000000000000000" pitchFamily="2" charset="2"/>
              <a:buChar char="§"/>
            </a:pPr>
            <a:r>
              <a:rPr lang="en-NZ" sz="900" i="1" kern="1200">
                <a:solidFill>
                  <a:schemeClr val="tx1"/>
                </a:solidFill>
                <a:effectLst/>
                <a:latin typeface="Segoe UI Semilight" panose="020B0402040204020203" pitchFamily="34" charset="0"/>
                <a:ea typeface="+mn-ea"/>
                <a:cs typeface="+mn-cs"/>
              </a:rPr>
              <a:t>https://azure.microsoft.com/en-us/global-infrastructure/global-network/</a:t>
            </a:r>
          </a:p>
          <a:p>
            <a:pPr marL="171450" lvl="0" indent="-171450">
              <a:buFont typeface="Wingdings" panose="05000000000000000000" pitchFamily="2" charset="2"/>
              <a:buChar char="§"/>
            </a:pPr>
            <a:endParaRPr lang="en-NZ" sz="900" i="1" kern="1200">
              <a:solidFill>
                <a:schemeClr val="tx1"/>
              </a:solidFill>
              <a:effectLst/>
              <a:latin typeface="Segoe UI Semilight" panose="020B0402040204020203" pitchFamily="34" charset="0"/>
              <a:ea typeface="+mn-ea"/>
              <a:cs typeface="+mn-cs"/>
            </a:endParaRPr>
          </a:p>
          <a:p>
            <a:pPr marL="171450" lvl="0" indent="-171450">
              <a:buFont typeface="Wingdings" panose="05000000000000000000" pitchFamily="2" charset="2"/>
              <a:buChar char="§"/>
            </a:pPr>
            <a:r>
              <a:rPr lang="en-NZ" sz="900" i="1" kern="1200">
                <a:solidFill>
                  <a:schemeClr val="tx1"/>
                </a:solidFill>
                <a:effectLst/>
                <a:latin typeface="Segoe UI Semilight" panose="020B0402040204020203" pitchFamily="34" charset="0"/>
                <a:ea typeface="+mn-ea"/>
                <a:cs typeface="+mn-cs"/>
              </a:rPr>
              <a:t>https://azure.microsoft.com/en-us/blog/how-microsoft-builds-its-fast-and-reliable-global-network/</a:t>
            </a:r>
          </a:p>
          <a:p>
            <a:pPr marL="171450" lvl="0" indent="-171450">
              <a:buFont typeface="Wingdings" panose="05000000000000000000" pitchFamily="2" charset="2"/>
              <a:buChar char="§"/>
            </a:pPr>
            <a:endParaRPr lang="en-NZ" sz="900" i="1" kern="1200">
              <a:solidFill>
                <a:schemeClr val="tx1"/>
              </a:solidFill>
              <a:effectLst/>
              <a:latin typeface="Segoe UI Semilight" panose="020B0402040204020203" pitchFamily="34" charset="0"/>
              <a:ea typeface="+mn-ea"/>
              <a:cs typeface="+mn-cs"/>
            </a:endParaRPr>
          </a:p>
          <a:p>
            <a:pPr marL="171450" lvl="0" indent="-171450">
              <a:buFont typeface="Wingdings" panose="05000000000000000000" pitchFamily="2" charset="2"/>
              <a:buChar char="§"/>
            </a:pPr>
            <a:r>
              <a:rPr lang="en-NZ" sz="900" i="1" kern="1200">
                <a:solidFill>
                  <a:schemeClr val="tx1"/>
                </a:solidFill>
                <a:effectLst/>
                <a:latin typeface="Segoe UI Semilight" panose="020B0402040204020203" pitchFamily="34" charset="0"/>
                <a:ea typeface="+mn-ea"/>
                <a:cs typeface="+mn-cs"/>
              </a:rPr>
              <a:t>https://www.microsoft.com/en-us/research/blog/eliminating-network-downtime/</a:t>
            </a:r>
          </a:p>
          <a:p>
            <a:pPr marL="171450" lvl="0" indent="-171450">
              <a:buFont typeface="Wingdings" panose="05000000000000000000" pitchFamily="2" charset="2"/>
              <a:buChar char="§"/>
            </a:pPr>
            <a:endParaRPr lang="en-NZ" sz="900" i="1" kern="1200">
              <a:solidFill>
                <a:schemeClr val="tx1"/>
              </a:solidFill>
              <a:effectLst/>
              <a:latin typeface="Segoe UI Semilight" panose="020B0402040204020203" pitchFamily="34" charset="0"/>
              <a:ea typeface="+mn-ea"/>
              <a:cs typeface="+mn-cs"/>
            </a:endParaRPr>
          </a:p>
          <a:p>
            <a:pPr marL="171450" lvl="0" indent="-171450">
              <a:buFont typeface="Wingdings" panose="05000000000000000000" pitchFamily="2" charset="2"/>
              <a:buChar char="§"/>
            </a:pPr>
            <a:r>
              <a:rPr lang="en-NZ" sz="900" i="1" kern="1200">
                <a:solidFill>
                  <a:schemeClr val="tx1"/>
                </a:solidFill>
                <a:effectLst/>
                <a:latin typeface="Segoe UI Semilight" panose="020B0402040204020203" pitchFamily="34" charset="0"/>
                <a:ea typeface="+mn-ea"/>
                <a:cs typeface="+mn-cs"/>
              </a:rPr>
              <a:t>"</a:t>
            </a:r>
            <a:r>
              <a:rPr lang="en-US" sz="900" i="1" kern="1200">
                <a:solidFill>
                  <a:schemeClr val="tx1"/>
                </a:solidFill>
                <a:effectLst/>
                <a:latin typeface="Segoe UI Semilight" panose="020B0402040204020203" pitchFamily="34" charset="0"/>
                <a:ea typeface="+mn-ea"/>
                <a:cs typeface="+mn-cs"/>
              </a:rPr>
              <a:t>Microsoft Azure proporciona un rendimiento de red más predecible que Google Cloud y Amazon Web Services, según una investigación publicada el jueves (8-noviembre-2018) por la empresa de supervisión de red </a:t>
            </a:r>
            <a:r>
              <a:rPr lang="en-US" sz="900" i="1" kern="1200" err="1">
                <a:solidFill>
                  <a:schemeClr val="tx1"/>
                </a:solidFill>
                <a:effectLst/>
                <a:latin typeface="Segoe UI Semilight" panose="020B0402040204020203" pitchFamily="34" charset="0"/>
                <a:ea typeface="+mn-ea"/>
                <a:cs typeface="+mn-cs"/>
              </a:rPr>
              <a:t>ThousandEyes</a:t>
            </a:r>
            <a:r>
              <a:rPr lang="en-US" sz="900" i="1" kern="1200">
                <a:solidFill>
                  <a:schemeClr val="tx1"/>
                </a:solidFill>
                <a:effectLst/>
                <a:latin typeface="Segoe UI Semilight" panose="020B0402040204020203" pitchFamily="34" charset="0"/>
                <a:ea typeface="+mn-ea"/>
                <a:cs typeface="+mn-cs"/>
              </a:rPr>
              <a:t>."</a:t>
            </a:r>
            <a:br>
              <a:rPr lang="en-NZ" sz="900" i="1" kern="1200">
                <a:solidFill>
                  <a:schemeClr val="tx1"/>
                </a:solidFill>
                <a:effectLst/>
                <a:latin typeface="Segoe UI Semilight" panose="020B0402040204020203" pitchFamily="34" charset="0"/>
                <a:ea typeface="+mn-ea"/>
                <a:cs typeface="+mn-cs"/>
              </a:rPr>
            </a:br>
            <a:r>
              <a:rPr lang="en-NZ" sz="1200" i="1" kern="1200">
                <a:solidFill>
                  <a:schemeClr val="tx1"/>
                </a:solidFill>
                <a:effectLst/>
                <a:latin typeface="Segoe UI Semilight" panose="020B0402040204020203" pitchFamily="34" charset="0"/>
                <a:ea typeface="+mn-ea"/>
                <a:cs typeface="+mn-cs"/>
              </a:rPr>
              <a:t>https://www.lightreading.com/microsoft-beats-amazon-and-google-for-network-reliability---research/d/d-id/747402?_mc=RSS_LR_EDT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144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kern="1200" dirty="0">
                <a:solidFill>
                  <a:schemeClr val="tx1"/>
                </a:solidFill>
                <a:effectLst/>
                <a:latin typeface="Segoe UI Semilight" panose="020B0402040204020203" pitchFamily="34" charset="0"/>
                <a:ea typeface="+mn-ea"/>
                <a:cs typeface="+mn-cs"/>
              </a:rPr>
              <a:t>Key Takeaway: Hemos realizado enormes inversiones que nos han permitido ampliar estratégicamente nuestra infraestructura de red</a:t>
            </a:r>
            <a:r>
              <a:rPr lang="en-US" sz="1200" kern="1200" dirty="0">
                <a:solidFill>
                  <a:schemeClr val="tx1"/>
                </a:solidFill>
                <a:effectLst/>
                <a:latin typeface="Segoe UI Semilight" panose="020B0402040204020203" pitchFamily="34" charset="0"/>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kern="1200" dirty="0">
              <a:solidFill>
                <a:schemeClr val="tx1"/>
              </a:solidFill>
              <a:effectLst/>
              <a:latin typeface="Segoe UI Semilight" panose="020B04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Segoe UI Semilight" panose="020B0402040204020203" pitchFamily="34" charset="0"/>
                <a:ea typeface="+mn-ea"/>
                <a:cs typeface="+mn-cs"/>
              </a:rPr>
              <a:t>Cuando hacemos inversiones prospectivas en cable para conectar dos continentes, para conectar ciudades y áreas metropolitanas dentro de los países, podemos aumentar proactivamente la capacidad cuando surge la demanda.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Segoe UI Semilight" panose="020B0402040204020203" pitchFamily="34" charset="0"/>
                <a:ea typeface="+mn-ea"/>
                <a:cs typeface="+mn-cs"/>
              </a:rPr>
              <a:t>Además de proporcionar la capacidad de aumentar la capacidad a petición, </a:t>
            </a:r>
            <a:r>
              <a:rPr lang="en-US" sz="1200" b="1" kern="1200" dirty="0">
                <a:solidFill>
                  <a:schemeClr val="tx1"/>
                </a:solidFill>
                <a:effectLst/>
                <a:latin typeface="Segoe UI Semilight" panose="020B0402040204020203" pitchFamily="34" charset="0"/>
                <a:ea typeface="+mn-ea"/>
                <a:cs typeface="+mn-cs"/>
              </a:rPr>
              <a:t>estos proyectos también crean resiliencia a través de la diversidad de rutas.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1" kern="1200" dirty="0">
              <a:solidFill>
                <a:schemeClr val="tx1"/>
              </a:solidFill>
              <a:effectLst/>
              <a:latin typeface="Segoe UI Semilight" panose="020B04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400" dirty="0"/>
              <a:t>Nuestras inversiones "submarinas" (lea: cable submarino) mejoran la resiliencia, el rendimiento y la fiabilidad en los océanos Pacífico y Atlántico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400" dirty="0"/>
              <a:t>La última inversión es el cable MAREA, un cable submarino de 6.600 km entre Virginia Beach, Virginia, EE. UU., y Bilbao, España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400" dirty="0"/>
              <a:t>MAREA será el cable submarino de mayor capacidad para cruzar el Atlántico, con ocho </a:t>
            </a:r>
            <a:r>
              <a:rPr lang="en-IN" sz="1400" dirty="0" err="1"/>
              <a:t>Fibra</a:t>
            </a:r>
            <a:r>
              <a:rPr lang="en-IN" sz="1400" dirty="0"/>
              <a:t> pares y una capacidad de diseño estimada inicial de 160 </a:t>
            </a:r>
            <a:r>
              <a:rPr lang="en-IN" sz="1400" dirty="0" err="1"/>
              <a:t>Tbps</a:t>
            </a:r>
            <a:r>
              <a:rPr lang="en-IN" sz="1400" dirty="0"/>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400" dirty="0"/>
              <a:t>Este sistema de cable abierto es una innovación en el diseño y la entrega de cables submarinos, lo que permite mayores umbrales de capacidad de ancho de banda y reduce los costos.</a:t>
            </a:r>
            <a:endParaRPr lang="en-US" sz="1400"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i="1"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i="1" dirty="0"/>
              <a:t>https://azure.microsoft.com/nl-nl/blog/how-microsoft-builds-its-fast-and-reliable-global-network/</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4890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9185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6AA80D-5A6C-4501-8772-079C14C5FA82}" type="slidenum">
              <a:rPr lang="en-US" smtClean="0"/>
              <a:t>28</a:t>
            </a:fld>
            <a:endParaRPr lang="en-US"/>
          </a:p>
        </p:txBody>
      </p:sp>
    </p:spTree>
    <p:extLst>
      <p:ext uri="{BB962C8B-B14F-4D97-AF65-F5344CB8AC3E}">
        <p14:creationId xmlns:p14="http://schemas.microsoft.com/office/powerpoint/2010/main" val="1183914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9332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4499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A6C18-A2EE-4404-B66F-960E918579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343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FAFC13-A57C-499C-80A0-F24F23E8F3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777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FAFC13-A57C-499C-80A0-F24F23E8F3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92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10"/>
          </p:nvPr>
        </p:nvSpPr>
        <p:spPr/>
        <p:txBody>
          <a:bodyPr/>
          <a:lstStyle/>
          <a:p>
            <a:pPr marL="0" marR="0" lvl="0" indent="0" algn="r" defTabSz="94053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4053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6572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kern="1200" dirty="0">
                <a:solidFill>
                  <a:schemeClr val="tx1"/>
                </a:solidFill>
                <a:effectLst/>
                <a:latin typeface="Segoe UI Semilight" panose="020B0402040204020203" pitchFamily="34" charset="0"/>
                <a:ea typeface="+mn-ea"/>
                <a:cs typeface="+mn-cs"/>
              </a:rPr>
              <a:t>Key Takeaway: El hardware que </a:t>
            </a:r>
            <a:r>
              <a:rPr lang="en-US" sz="1200" b="1" kern="1200" dirty="0" err="1">
                <a:solidFill>
                  <a:schemeClr val="tx1"/>
                </a:solidFill>
                <a:effectLst/>
                <a:latin typeface="Segoe UI Semilight" panose="020B0402040204020203" pitchFamily="34" charset="0"/>
                <a:ea typeface="+mn-ea"/>
                <a:cs typeface="+mn-cs"/>
              </a:rPr>
              <a:t>contiene</a:t>
            </a:r>
            <a:r>
              <a:rPr lang="en-US" sz="1200" b="1" kern="1200" dirty="0">
                <a:solidFill>
                  <a:schemeClr val="tx1"/>
                </a:solidFill>
                <a:effectLst/>
                <a:latin typeface="Segoe UI Semilight" panose="020B0402040204020203" pitchFamily="34" charset="0"/>
                <a:ea typeface="+mn-ea"/>
                <a:cs typeface="+mn-cs"/>
              </a:rPr>
              <a:t> sus </a:t>
            </a:r>
            <a:r>
              <a:rPr lang="en-US" sz="1200" b="1" kern="1200" dirty="0" err="1">
                <a:solidFill>
                  <a:schemeClr val="tx1"/>
                </a:solidFill>
                <a:effectLst/>
                <a:latin typeface="Segoe UI Semilight" panose="020B0402040204020203" pitchFamily="34" charset="0"/>
                <a:ea typeface="+mn-ea"/>
                <a:cs typeface="+mn-cs"/>
              </a:rPr>
              <a:t>datos</a:t>
            </a:r>
            <a:r>
              <a:rPr lang="en-US" sz="1200" b="1" kern="1200" dirty="0">
                <a:solidFill>
                  <a:schemeClr val="tx1"/>
                </a:solidFill>
                <a:effectLst/>
                <a:latin typeface="Segoe UI Semilight" panose="020B0402040204020203" pitchFamily="34" charset="0"/>
                <a:ea typeface="+mn-ea"/>
                <a:cs typeface="+mn-cs"/>
              </a:rPr>
              <a:t> </a:t>
            </a:r>
            <a:r>
              <a:rPr lang="en-US" sz="1200" b="1" kern="1200" dirty="0" err="1">
                <a:solidFill>
                  <a:schemeClr val="tx1"/>
                </a:solidFill>
                <a:effectLst/>
                <a:latin typeface="Segoe UI Semilight" panose="020B0402040204020203" pitchFamily="34" charset="0"/>
                <a:ea typeface="+mn-ea"/>
                <a:cs typeface="+mn-cs"/>
              </a:rPr>
              <a:t>nunca</a:t>
            </a:r>
            <a:r>
              <a:rPr lang="en-US" sz="1200" b="1" kern="1200" dirty="0">
                <a:solidFill>
                  <a:schemeClr val="tx1"/>
                </a:solidFill>
                <a:effectLst/>
                <a:latin typeface="Segoe UI Semilight" panose="020B0402040204020203" pitchFamily="34" charset="0"/>
                <a:ea typeface="+mn-ea"/>
                <a:cs typeface="+mn-cs"/>
              </a:rPr>
              <a:t> se </a:t>
            </a:r>
            <a:r>
              <a:rPr lang="en-US" sz="1200" b="1" kern="1200" dirty="0" err="1">
                <a:solidFill>
                  <a:schemeClr val="tx1"/>
                </a:solidFill>
                <a:effectLst/>
                <a:latin typeface="Segoe UI Semilight" panose="020B0402040204020203" pitchFamily="34" charset="0"/>
                <a:ea typeface="+mn-ea"/>
                <a:cs typeface="+mn-cs"/>
              </a:rPr>
              <a:t>ponen</a:t>
            </a:r>
            <a:r>
              <a:rPr lang="en-US" sz="1200" b="1" kern="1200" dirty="0">
                <a:solidFill>
                  <a:schemeClr val="tx1"/>
                </a:solidFill>
                <a:effectLst/>
                <a:latin typeface="Segoe UI Semilight" panose="020B0402040204020203" pitchFamily="34" charset="0"/>
                <a:ea typeface="+mn-ea"/>
                <a:cs typeface="+mn-cs"/>
              </a:rPr>
              <a:t> a </a:t>
            </a:r>
            <a:r>
              <a:rPr lang="en-US" sz="1200" b="1" kern="1200" dirty="0" err="1">
                <a:solidFill>
                  <a:schemeClr val="tx1"/>
                </a:solidFill>
                <a:effectLst/>
                <a:latin typeface="Segoe UI Semilight" panose="020B0402040204020203" pitchFamily="34" charset="0"/>
                <a:ea typeface="+mn-ea"/>
                <a:cs typeface="+mn-cs"/>
              </a:rPr>
              <a:t>disposición</a:t>
            </a:r>
            <a:r>
              <a:rPr lang="en-US" sz="1200" b="1" kern="1200" dirty="0">
                <a:solidFill>
                  <a:schemeClr val="tx1"/>
                </a:solidFill>
                <a:effectLst/>
                <a:latin typeface="Segoe UI Semilight" panose="020B0402040204020203" pitchFamily="34" charset="0"/>
                <a:ea typeface="+mn-ea"/>
                <a:cs typeface="+mn-cs"/>
              </a:rPr>
              <a:t> de </a:t>
            </a:r>
            <a:r>
              <a:rPr lang="en-US" sz="1200" b="1" kern="1200" dirty="0" err="1">
                <a:solidFill>
                  <a:schemeClr val="tx1"/>
                </a:solidFill>
                <a:effectLst/>
                <a:latin typeface="Segoe UI Semilight" panose="020B0402040204020203" pitchFamily="34" charset="0"/>
                <a:ea typeface="+mn-ea"/>
                <a:cs typeface="+mn-cs"/>
              </a:rPr>
              <a:t>terceros</a:t>
            </a:r>
            <a:r>
              <a:rPr lang="en-US" sz="1200" b="1" kern="1200" dirty="0">
                <a:solidFill>
                  <a:schemeClr val="tx1"/>
                </a:solidFill>
                <a:effectLst/>
                <a:latin typeface="Segoe UI Semilight" panose="020B0402040204020203" pitchFamily="34" charset="0"/>
                <a:ea typeface="+mn-ea"/>
                <a:cs typeface="+mn-cs"/>
              </a:rPr>
              <a:t> que no son de </a:t>
            </a:r>
            <a:r>
              <a:rPr lang="en-US" sz="1200" b="1" kern="1200" dirty="0" err="1">
                <a:solidFill>
                  <a:schemeClr val="tx1"/>
                </a:solidFill>
                <a:effectLst/>
                <a:latin typeface="Segoe UI Semilight" panose="020B0402040204020203" pitchFamily="34" charset="0"/>
                <a:ea typeface="+mn-ea"/>
                <a:cs typeface="+mn-cs"/>
              </a:rPr>
              <a:t>confianza</a:t>
            </a:r>
            <a:r>
              <a:rPr lang="en-US" sz="1200" b="1" kern="1200" dirty="0">
                <a:solidFill>
                  <a:schemeClr val="tx1"/>
                </a:solidFill>
                <a:effectLst/>
                <a:latin typeface="Segoe UI Semilight" panose="020B0402040204020203" pitchFamily="34" charset="0"/>
                <a:ea typeface="+mn-ea"/>
                <a:cs typeface="+mn-cs"/>
              </a:rPr>
              <a:t>, lo que </a:t>
            </a:r>
            <a:r>
              <a:rPr lang="en-US" sz="1200" b="1" kern="1200" dirty="0" err="1">
                <a:solidFill>
                  <a:schemeClr val="tx1"/>
                </a:solidFill>
                <a:effectLst/>
                <a:latin typeface="Segoe UI Semilight" panose="020B0402040204020203" pitchFamily="34" charset="0"/>
                <a:ea typeface="+mn-ea"/>
                <a:cs typeface="+mn-cs"/>
              </a:rPr>
              <a:t>garantiza</a:t>
            </a:r>
            <a:r>
              <a:rPr lang="en-US" sz="1200" b="1" kern="1200" dirty="0">
                <a:solidFill>
                  <a:schemeClr val="tx1"/>
                </a:solidFill>
                <a:effectLst/>
                <a:latin typeface="Segoe UI Semilight" panose="020B0402040204020203" pitchFamily="34" charset="0"/>
                <a:ea typeface="+mn-ea"/>
                <a:cs typeface="+mn-cs"/>
              </a:rPr>
              <a:t> una </a:t>
            </a:r>
            <a:r>
              <a:rPr lang="en-US" sz="1200" b="1" kern="1200" dirty="0" err="1">
                <a:solidFill>
                  <a:schemeClr val="tx1"/>
                </a:solidFill>
                <a:effectLst/>
                <a:latin typeface="Segoe UI Semilight" panose="020B0402040204020203" pitchFamily="34" charset="0"/>
                <a:ea typeface="+mn-ea"/>
                <a:cs typeface="+mn-cs"/>
              </a:rPr>
              <a:t>cadena</a:t>
            </a:r>
            <a:r>
              <a:rPr lang="en-US" sz="1200" b="1" kern="1200" dirty="0">
                <a:solidFill>
                  <a:schemeClr val="tx1"/>
                </a:solidFill>
                <a:effectLst/>
                <a:latin typeface="Segoe UI Semilight" panose="020B0402040204020203" pitchFamily="34" charset="0"/>
                <a:ea typeface="+mn-ea"/>
                <a:cs typeface="+mn-cs"/>
              </a:rPr>
              <a:t> de custodia </a:t>
            </a:r>
            <a:r>
              <a:rPr lang="en-US" sz="1200" b="1" kern="1200" dirty="0" err="1">
                <a:solidFill>
                  <a:schemeClr val="tx1"/>
                </a:solidFill>
                <a:effectLst/>
                <a:latin typeface="Segoe UI Semilight" panose="020B0402040204020203" pitchFamily="34" charset="0"/>
                <a:ea typeface="+mn-ea"/>
                <a:cs typeface="+mn-cs"/>
              </a:rPr>
              <a:t>fiable</a:t>
            </a:r>
            <a:r>
              <a:rPr lang="en-US" sz="1200" b="1" kern="1200" dirty="0">
                <a:solidFill>
                  <a:schemeClr val="tx1"/>
                </a:solidFill>
                <a:effectLst/>
                <a:latin typeface="Segoe UI Semilight" panose="020B0402040204020203" pitchFamily="34" charset="0"/>
                <a:ea typeface="+mn-ea"/>
                <a:cs typeface="+mn-cs"/>
              </a:rPr>
              <a:t> (y </a:t>
            </a:r>
            <a:r>
              <a:rPr lang="en-US" sz="1200" b="1" kern="1200" dirty="0" err="1">
                <a:solidFill>
                  <a:schemeClr val="tx1"/>
                </a:solidFill>
                <a:effectLst/>
                <a:latin typeface="Segoe UI Semilight" panose="020B0402040204020203" pitchFamily="34" charset="0"/>
                <a:ea typeface="+mn-ea"/>
                <a:cs typeface="+mn-cs"/>
              </a:rPr>
              <a:t>trazable</a:t>
            </a:r>
            <a:r>
              <a:rPr lang="en-US" sz="1200" b="1" kern="1200" dirty="0">
                <a:solidFill>
                  <a:schemeClr val="tx1"/>
                </a:solidFill>
                <a:effectLst/>
                <a:latin typeface="Segoe UI Semilight" panose="020B0402040204020203" pitchFamily="34" charset="0"/>
                <a:ea typeface="+mn-ea"/>
                <a:cs typeface="+mn-cs"/>
              </a:rPr>
              <a:t>), gracias a la </a:t>
            </a:r>
            <a:r>
              <a:rPr lang="en-US" sz="1200" b="1" kern="1200" dirty="0" err="1">
                <a:solidFill>
                  <a:schemeClr val="tx1"/>
                </a:solidFill>
                <a:effectLst/>
                <a:latin typeface="Segoe UI Semilight" panose="020B0402040204020203" pitchFamily="34" charset="0"/>
                <a:ea typeface="+mn-ea"/>
                <a:cs typeface="+mn-cs"/>
              </a:rPr>
              <a:t>destrucción</a:t>
            </a:r>
            <a:r>
              <a:rPr lang="en-US" sz="1200" b="1" kern="1200" dirty="0">
                <a:solidFill>
                  <a:schemeClr val="tx1"/>
                </a:solidFill>
                <a:effectLst/>
                <a:latin typeface="Segoe UI Semilight" panose="020B0402040204020203" pitchFamily="34" charset="0"/>
                <a:ea typeface="+mn-ea"/>
                <a:cs typeface="+mn-cs"/>
              </a:rPr>
              <a:t> in situ de la </a:t>
            </a:r>
            <a:r>
              <a:rPr lang="en-US" sz="1200" b="1" kern="1200" dirty="0" err="1">
                <a:solidFill>
                  <a:schemeClr val="tx1"/>
                </a:solidFill>
                <a:effectLst/>
                <a:latin typeface="Segoe UI Semilight" panose="020B0402040204020203" pitchFamily="34" charset="0"/>
                <a:ea typeface="+mn-ea"/>
                <a:cs typeface="+mn-cs"/>
              </a:rPr>
              <a:t>unidad</a:t>
            </a:r>
            <a:r>
              <a:rPr lang="en-US" sz="1200" b="1" kern="1200" dirty="0">
                <a:solidFill>
                  <a:schemeClr val="tx1"/>
                </a:solidFill>
                <a:effectLst/>
                <a:latin typeface="Segoe UI Semilight" panose="020B0402040204020203" pitchFamily="34" charset="0"/>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b="1" kern="1200" dirty="0">
              <a:solidFill>
                <a:schemeClr val="tx1"/>
              </a:solidFill>
              <a:effectLst/>
              <a:latin typeface="Segoe UI Semilight" panose="020B0402040204020203"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err="1">
                <a:effectLst/>
              </a:rPr>
              <a:t>Echemos</a:t>
            </a:r>
            <a:r>
              <a:rPr lang="en-US" dirty="0">
                <a:effectLst/>
              </a:rPr>
              <a:t> un </a:t>
            </a:r>
            <a:r>
              <a:rPr lang="en-US" dirty="0" err="1">
                <a:effectLst/>
              </a:rPr>
              <a:t>vistazo</a:t>
            </a:r>
            <a:r>
              <a:rPr lang="en-US" dirty="0">
                <a:effectLst/>
              </a:rPr>
              <a:t> </a:t>
            </a:r>
            <a:r>
              <a:rPr lang="en-US" dirty="0" err="1">
                <a:effectLst/>
              </a:rPr>
              <a:t>más</a:t>
            </a:r>
            <a:r>
              <a:rPr lang="en-US" dirty="0">
                <a:effectLst/>
              </a:rPr>
              <a:t> profundo a uno de </a:t>
            </a:r>
            <a:r>
              <a:rPr lang="en-US" dirty="0" err="1">
                <a:effectLst/>
              </a:rPr>
              <a:t>estos</a:t>
            </a:r>
            <a:r>
              <a:rPr lang="en-US" dirty="0">
                <a:effectLst/>
              </a:rPr>
              <a:t> </a:t>
            </a:r>
            <a:r>
              <a:rPr lang="en-US" dirty="0" err="1">
                <a:effectLst/>
              </a:rPr>
              <a:t>procesos</a:t>
            </a:r>
            <a:r>
              <a:rPr lang="en-US" dirty="0">
                <a:effectLst/>
              </a:rPr>
              <a:t> </a:t>
            </a:r>
            <a:r>
              <a:rPr lang="en-US" dirty="0" err="1">
                <a:effectLst/>
              </a:rPr>
              <a:t>específicamente</a:t>
            </a:r>
            <a:r>
              <a:rPr lang="en-US" dirty="0">
                <a:effectLst/>
              </a:rPr>
              <a:t>, y los </a:t>
            </a:r>
            <a:r>
              <a:rPr lang="en-US" dirty="0" err="1">
                <a:effectLst/>
              </a:rPr>
              <a:t>controles</a:t>
            </a:r>
            <a:r>
              <a:rPr lang="en-US" dirty="0">
                <a:effectLst/>
              </a:rPr>
              <a:t> </a:t>
            </a:r>
            <a:r>
              <a:rPr lang="en-US" dirty="0" err="1">
                <a:effectLst/>
              </a:rPr>
              <a:t>individuales</a:t>
            </a:r>
            <a:r>
              <a:rPr lang="en-US" dirty="0">
                <a:effectLst/>
              </a:rPr>
              <a:t> que </a:t>
            </a:r>
            <a:r>
              <a:rPr lang="en-US" dirty="0" err="1">
                <a:effectLst/>
              </a:rPr>
              <a:t>están</a:t>
            </a:r>
            <a:r>
              <a:rPr lang="en-US" dirty="0">
                <a:effectLst/>
              </a:rPr>
              <a:t> </a:t>
            </a:r>
            <a:r>
              <a:rPr lang="en-US" dirty="0" err="1">
                <a:effectLst/>
              </a:rPr>
              <a:t>en</a:t>
            </a:r>
            <a:r>
              <a:rPr lang="en-US" dirty="0">
                <a:effectLst/>
              </a:rPr>
              <a:t> </a:t>
            </a:r>
            <a:r>
              <a:rPr lang="en-US" dirty="0" err="1">
                <a:effectLst/>
              </a:rPr>
              <a:t>su</a:t>
            </a:r>
            <a:r>
              <a:rPr lang="en-US" dirty="0">
                <a:effectLst/>
              </a:rPr>
              <a:t> </a:t>
            </a:r>
            <a:r>
              <a:rPr lang="en-US" dirty="0" err="1">
                <a:effectLst/>
              </a:rPr>
              <a:t>lugar</a:t>
            </a:r>
            <a:r>
              <a:rPr lang="en-US" dirty="0">
                <a:effectLst/>
              </a:rPr>
              <a:t>. </a:t>
            </a:r>
            <a:r>
              <a:rPr lang="en-US" dirty="0" err="1">
                <a:effectLst/>
              </a:rPr>
              <a:t>Contamos</a:t>
            </a:r>
            <a:r>
              <a:rPr lang="en-US" dirty="0">
                <a:effectLst/>
              </a:rPr>
              <a:t> con </a:t>
            </a:r>
            <a:r>
              <a:rPr lang="en-US" dirty="0" err="1">
                <a:effectLst/>
              </a:rPr>
              <a:t>procesos</a:t>
            </a:r>
            <a:r>
              <a:rPr lang="en-US" dirty="0">
                <a:effectLst/>
              </a:rPr>
              <a:t> de </a:t>
            </a:r>
            <a:r>
              <a:rPr lang="en-US" dirty="0" err="1">
                <a:effectLst/>
              </a:rPr>
              <a:t>destrucción</a:t>
            </a:r>
            <a:r>
              <a:rPr lang="en-US" dirty="0">
                <a:effectLst/>
              </a:rPr>
              <a:t> de </a:t>
            </a:r>
            <a:r>
              <a:rPr lang="en-US" dirty="0" err="1">
                <a:effectLst/>
              </a:rPr>
              <a:t>unidades</a:t>
            </a:r>
            <a:r>
              <a:rPr lang="en-US" dirty="0">
                <a:effectLst/>
              </a:rPr>
              <a:t> in situ que </a:t>
            </a:r>
            <a:r>
              <a:rPr lang="en-US" dirty="0" err="1">
                <a:effectLst/>
              </a:rPr>
              <a:t>protegen</a:t>
            </a:r>
            <a:r>
              <a:rPr lang="en-US" dirty="0">
                <a:effectLst/>
              </a:rPr>
              <a:t> sus </a:t>
            </a:r>
            <a:r>
              <a:rPr lang="en-US" dirty="0" err="1">
                <a:effectLst/>
              </a:rPr>
              <a:t>datos</a:t>
            </a:r>
            <a:r>
              <a:rPr lang="en-US" dirty="0">
                <a:effectLst/>
              </a:rPr>
              <a:t>. Los discos </a:t>
            </a:r>
            <a:r>
              <a:rPr lang="en-US" dirty="0" err="1">
                <a:effectLst/>
              </a:rPr>
              <a:t>duros</a:t>
            </a:r>
            <a:r>
              <a:rPr lang="en-US" dirty="0">
                <a:effectLst/>
              </a:rPr>
              <a:t> con </a:t>
            </a:r>
            <a:r>
              <a:rPr lang="en-US" dirty="0" err="1">
                <a:effectLst/>
              </a:rPr>
              <a:t>datos</a:t>
            </a:r>
            <a:r>
              <a:rPr lang="en-US" dirty="0">
                <a:effectLst/>
              </a:rPr>
              <a:t> de </a:t>
            </a:r>
            <a:r>
              <a:rPr lang="en-US" dirty="0" err="1">
                <a:effectLst/>
              </a:rPr>
              <a:t>clientes</a:t>
            </a:r>
            <a:r>
              <a:rPr lang="en-US" dirty="0">
                <a:effectLst/>
              </a:rPr>
              <a:t> que </a:t>
            </a:r>
            <a:r>
              <a:rPr lang="en-US" dirty="0" err="1">
                <a:effectLst/>
              </a:rPr>
              <a:t>han</a:t>
            </a:r>
            <a:r>
              <a:rPr lang="en-US" dirty="0">
                <a:effectLst/>
              </a:rPr>
              <a:t> </a:t>
            </a:r>
            <a:r>
              <a:rPr lang="en-US" dirty="0" err="1">
                <a:effectLst/>
              </a:rPr>
              <a:t>fallado</a:t>
            </a:r>
            <a:r>
              <a:rPr lang="en-US" dirty="0">
                <a:effectLst/>
              </a:rPr>
              <a:t> o </a:t>
            </a:r>
            <a:r>
              <a:rPr lang="en-US" dirty="0" err="1">
                <a:effectLst/>
              </a:rPr>
              <a:t>alcanzado</a:t>
            </a:r>
            <a:r>
              <a:rPr lang="en-US" dirty="0">
                <a:effectLst/>
              </a:rPr>
              <a:t> el final de </a:t>
            </a:r>
            <a:r>
              <a:rPr lang="en-US" dirty="0" err="1">
                <a:effectLst/>
              </a:rPr>
              <a:t>su</a:t>
            </a:r>
            <a:r>
              <a:rPr lang="en-US" dirty="0">
                <a:effectLst/>
              </a:rPr>
              <a:t> </a:t>
            </a:r>
            <a:r>
              <a:rPr lang="en-US" dirty="0" err="1">
                <a:effectLst/>
              </a:rPr>
              <a:t>vida</a:t>
            </a:r>
            <a:r>
              <a:rPr lang="en-US" dirty="0">
                <a:effectLst/>
              </a:rPr>
              <a:t> </a:t>
            </a:r>
            <a:r>
              <a:rPr lang="en-US" dirty="0" err="1">
                <a:effectLst/>
              </a:rPr>
              <a:t>útil</a:t>
            </a:r>
            <a:r>
              <a:rPr lang="en-US" dirty="0">
                <a:effectLst/>
              </a:rPr>
              <a:t> no </a:t>
            </a:r>
            <a:r>
              <a:rPr lang="en-US" dirty="0" err="1">
                <a:effectLst/>
              </a:rPr>
              <a:t>salen</a:t>
            </a:r>
            <a:r>
              <a:rPr lang="en-US" dirty="0">
                <a:effectLst/>
              </a:rPr>
              <a:t> de </a:t>
            </a:r>
            <a:r>
              <a:rPr lang="en-US" dirty="0" err="1">
                <a:effectLst/>
              </a:rPr>
              <a:t>nuestra</a:t>
            </a:r>
            <a:r>
              <a:rPr lang="en-US" dirty="0">
                <a:effectLst/>
              </a:rPr>
              <a:t> </a:t>
            </a:r>
            <a:r>
              <a:rPr lang="en-US" dirty="0" err="1">
                <a:effectLst/>
              </a:rPr>
              <a:t>cadena</a:t>
            </a:r>
            <a:r>
              <a:rPr lang="en-US" dirty="0">
                <a:effectLst/>
              </a:rPr>
              <a:t> de custodia y se </a:t>
            </a:r>
            <a:r>
              <a:rPr lang="en-US" dirty="0" err="1">
                <a:effectLst/>
              </a:rPr>
              <a:t>destruyen</a:t>
            </a:r>
            <a:r>
              <a:rPr lang="en-US" dirty="0">
                <a:effectLst/>
              </a:rPr>
              <a:t> in situ. </a:t>
            </a:r>
            <a:r>
              <a:rPr lang="en-US" dirty="0" err="1">
                <a:effectLst/>
              </a:rPr>
              <a:t>Nuestro</a:t>
            </a:r>
            <a:r>
              <a:rPr lang="en-US" dirty="0">
                <a:effectLst/>
              </a:rPr>
              <a:t> extenso </a:t>
            </a:r>
            <a:r>
              <a:rPr lang="en-US" dirty="0" err="1">
                <a:effectLst/>
              </a:rPr>
              <a:t>proceso</a:t>
            </a:r>
            <a:r>
              <a:rPr lang="en-US" dirty="0">
                <a:effectLst/>
              </a:rPr>
              <a:t> de </a:t>
            </a:r>
            <a:r>
              <a:rPr lang="en-US" dirty="0" err="1">
                <a:effectLst/>
              </a:rPr>
              <a:t>cadena</a:t>
            </a:r>
            <a:r>
              <a:rPr lang="en-US" dirty="0">
                <a:effectLst/>
              </a:rPr>
              <a:t> de custodia, </a:t>
            </a:r>
            <a:r>
              <a:rPr lang="en-US" dirty="0" err="1">
                <a:effectLst/>
              </a:rPr>
              <a:t>desde</a:t>
            </a:r>
            <a:r>
              <a:rPr lang="en-US" dirty="0">
                <a:effectLst/>
              </a:rPr>
              <a:t> la </a:t>
            </a:r>
            <a:r>
              <a:rPr lang="en-US" dirty="0" err="1">
                <a:effectLst/>
              </a:rPr>
              <a:t>generación</a:t>
            </a:r>
            <a:r>
              <a:rPr lang="en-US" dirty="0">
                <a:effectLst/>
              </a:rPr>
              <a:t> de </a:t>
            </a:r>
            <a:r>
              <a:rPr lang="en-US" dirty="0" err="1">
                <a:effectLst/>
              </a:rPr>
              <a:t>boletos</a:t>
            </a:r>
            <a:r>
              <a:rPr lang="en-US" dirty="0">
                <a:effectLst/>
              </a:rPr>
              <a:t> hasta el </a:t>
            </a:r>
            <a:r>
              <a:rPr lang="en-US" dirty="0" err="1">
                <a:effectLst/>
              </a:rPr>
              <a:t>almacenamiento</a:t>
            </a:r>
            <a:r>
              <a:rPr lang="en-US" dirty="0">
                <a:effectLst/>
              </a:rPr>
              <a:t> </a:t>
            </a:r>
            <a:r>
              <a:rPr lang="en-US" dirty="0" err="1">
                <a:effectLst/>
              </a:rPr>
              <a:t>en</a:t>
            </a:r>
            <a:r>
              <a:rPr lang="en-US" dirty="0">
                <a:effectLst/>
              </a:rPr>
              <a:t> </a:t>
            </a:r>
            <a:r>
              <a:rPr lang="en-US" dirty="0" err="1">
                <a:effectLst/>
              </a:rPr>
              <a:t>contenedores</a:t>
            </a:r>
            <a:r>
              <a:rPr lang="en-US" dirty="0">
                <a:effectLst/>
              </a:rPr>
              <a:t> </a:t>
            </a:r>
            <a:r>
              <a:rPr lang="en-US" dirty="0" err="1">
                <a:effectLst/>
              </a:rPr>
              <a:t>seguros</a:t>
            </a:r>
            <a:r>
              <a:rPr lang="en-US" dirty="0">
                <a:effectLst/>
              </a:rPr>
              <a:t> </a:t>
            </a:r>
            <a:r>
              <a:rPr lang="en-US" dirty="0" err="1">
                <a:effectLst/>
              </a:rPr>
              <a:t>cerrados</a:t>
            </a:r>
            <a:r>
              <a:rPr lang="en-US" dirty="0">
                <a:effectLst/>
              </a:rPr>
              <a:t> </a:t>
            </a:r>
            <a:r>
              <a:rPr lang="en-US" dirty="0" err="1">
                <a:effectLst/>
              </a:rPr>
              <a:t>mientras</a:t>
            </a:r>
            <a:r>
              <a:rPr lang="en-US" dirty="0">
                <a:effectLst/>
              </a:rPr>
              <a:t> </a:t>
            </a:r>
            <a:r>
              <a:rPr lang="en-US" dirty="0" err="1">
                <a:effectLst/>
              </a:rPr>
              <a:t>espera</a:t>
            </a:r>
            <a:r>
              <a:rPr lang="en-US" dirty="0">
                <a:effectLst/>
              </a:rPr>
              <a:t> la </a:t>
            </a:r>
            <a:r>
              <a:rPr lang="en-US" dirty="0" err="1">
                <a:effectLst/>
              </a:rPr>
              <a:t>destrucción</a:t>
            </a:r>
            <a:r>
              <a:rPr lang="en-US" dirty="0">
                <a:effectLst/>
              </a:rPr>
              <a:t> in situ, </a:t>
            </a:r>
            <a:r>
              <a:rPr lang="en-US" dirty="0" err="1">
                <a:effectLst/>
              </a:rPr>
              <a:t>trabaja</a:t>
            </a:r>
            <a:r>
              <a:rPr lang="en-US" dirty="0">
                <a:effectLst/>
              </a:rPr>
              <a:t> para </a:t>
            </a:r>
            <a:r>
              <a:rPr lang="en-US" dirty="0" err="1">
                <a:effectLst/>
              </a:rPr>
              <a:t>garantizar</a:t>
            </a:r>
            <a:r>
              <a:rPr lang="en-US" dirty="0">
                <a:effectLst/>
              </a:rPr>
              <a:t> que </a:t>
            </a:r>
            <a:r>
              <a:rPr lang="en-US" dirty="0" err="1">
                <a:effectLst/>
              </a:rPr>
              <a:t>cada</a:t>
            </a:r>
            <a:r>
              <a:rPr lang="en-US" dirty="0">
                <a:effectLst/>
              </a:rPr>
              <a:t> </a:t>
            </a:r>
            <a:r>
              <a:rPr lang="en-US" dirty="0" err="1">
                <a:effectLst/>
              </a:rPr>
              <a:t>unidad</a:t>
            </a:r>
            <a:r>
              <a:rPr lang="en-US" dirty="0">
                <a:effectLst/>
              </a:rPr>
              <a:t> sea </a:t>
            </a:r>
            <a:r>
              <a:rPr lang="en-US" dirty="0" err="1">
                <a:effectLst/>
              </a:rPr>
              <a:t>rastreada</a:t>
            </a:r>
            <a:r>
              <a:rPr lang="en-US" dirty="0">
                <a:effectLst/>
              </a:rPr>
              <a:t> y </a:t>
            </a:r>
            <a:r>
              <a:rPr lang="en-US" dirty="0" err="1">
                <a:effectLst/>
              </a:rPr>
              <a:t>contabilizada</a:t>
            </a:r>
            <a:r>
              <a:rPr lang="en-US" dirty="0">
                <a:effectLst/>
              </a:rPr>
              <a:t>, </a:t>
            </a:r>
            <a:r>
              <a:rPr lang="en-US" dirty="0" err="1">
                <a:effectLst/>
              </a:rPr>
              <a:t>desde</a:t>
            </a:r>
            <a:r>
              <a:rPr lang="en-US" dirty="0">
                <a:effectLst/>
              </a:rPr>
              <a:t> el </a:t>
            </a:r>
            <a:r>
              <a:rPr lang="en-US" dirty="0" err="1">
                <a:effectLst/>
              </a:rPr>
              <a:t>momento</a:t>
            </a:r>
            <a:r>
              <a:rPr lang="en-US" dirty="0">
                <a:effectLst/>
              </a:rPr>
              <a:t> </a:t>
            </a:r>
            <a:r>
              <a:rPr lang="en-US" dirty="0" err="1">
                <a:effectLst/>
              </a:rPr>
              <a:t>en</a:t>
            </a:r>
            <a:r>
              <a:rPr lang="en-US" dirty="0">
                <a:effectLst/>
              </a:rPr>
              <a:t> que son </a:t>
            </a:r>
            <a:r>
              <a:rPr lang="en-US" dirty="0" err="1">
                <a:effectLst/>
              </a:rPr>
              <a:t>retiradas</a:t>
            </a:r>
            <a:r>
              <a:rPr lang="en-US" dirty="0">
                <a:effectLst/>
              </a:rPr>
              <a:t> hasta el punto </a:t>
            </a:r>
            <a:r>
              <a:rPr lang="en-US" dirty="0" err="1">
                <a:effectLst/>
              </a:rPr>
              <a:t>en</a:t>
            </a:r>
            <a:r>
              <a:rPr lang="en-US" dirty="0">
                <a:effectLst/>
              </a:rPr>
              <a:t> que son </a:t>
            </a:r>
            <a:r>
              <a:rPr lang="en-US" dirty="0" err="1">
                <a:effectLst/>
              </a:rPr>
              <a:t>destruidas</a:t>
            </a:r>
            <a:r>
              <a:rPr lang="en-US" dirty="0">
                <a:effectLst/>
              </a:rPr>
              <a:t> bajo </a:t>
            </a:r>
            <a:r>
              <a:rPr lang="en-US" dirty="0" err="1">
                <a:effectLst/>
              </a:rPr>
              <a:t>vigilancia</a:t>
            </a:r>
            <a:r>
              <a:rPr lang="en-US" dirty="0">
                <a:effectLst/>
              </a:rPr>
              <a:t> de la </a:t>
            </a:r>
            <a:r>
              <a:rPr lang="en-US" dirty="0" err="1">
                <a:effectLst/>
              </a:rPr>
              <a:t>cámara</a:t>
            </a:r>
            <a:r>
              <a:rPr lang="en-US" dirty="0">
                <a:effectLst/>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Cumple</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con NIST SP 800-88 R1, Directrices para la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desinfección</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de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medios</a:t>
            </a:r>
            <a:endParaRPr kumimoji="0" lang="en-US" sz="1200" b="0"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Los discos se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destruyen</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físicamente</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para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hacer</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imposible</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la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recuperación</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de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datos</a:t>
            </a:r>
            <a:endPar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El </a:t>
            </a:r>
            <a:r>
              <a:rPr kumimoji="0" lang="en-IN" sz="11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proceso</a:t>
            </a:r>
            <a:r>
              <a:rPr kumimoji="0" lang="en-IN" sz="11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de </a:t>
            </a:r>
            <a:r>
              <a:rPr kumimoji="0" lang="en-IN" sz="11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destrucción</a:t>
            </a:r>
            <a:r>
              <a:rPr kumimoji="0" lang="en-IN" sz="11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a:t>
            </a:r>
            <a:r>
              <a:rPr kumimoji="0" lang="en-IN" sz="11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puede</a:t>
            </a:r>
            <a:r>
              <a:rPr kumimoji="0" lang="en-IN" sz="11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ser </a:t>
            </a:r>
            <a:r>
              <a:rPr kumimoji="0" lang="en-IN" sz="11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desintegrar</a:t>
            </a:r>
            <a:r>
              <a:rPr kumimoji="0" lang="en-IN" sz="11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a:t>
            </a:r>
            <a:r>
              <a:rPr kumimoji="0" lang="en-IN" sz="11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triturar</a:t>
            </a:r>
            <a:r>
              <a:rPr kumimoji="0" lang="en-IN" sz="11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a:t>
            </a:r>
            <a:r>
              <a:rPr kumimoji="0" lang="en-IN" sz="11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pulverizar</a:t>
            </a:r>
            <a:r>
              <a:rPr kumimoji="0" lang="en-IN" sz="11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o </a:t>
            </a:r>
            <a:r>
              <a:rPr kumimoji="0" lang="en-IN" sz="11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incinerar</a:t>
            </a:r>
            <a:endParaRPr kumimoji="0" lang="en-US" sz="11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Los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registros</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de la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destrucción</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se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conservan</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y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revisan</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como</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parte</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de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nuestro</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proceso</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de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auditoría</a:t>
            </a:r>
            <a:r>
              <a:rPr kumimoji="0" lang="en-IN" sz="1200" b="0" i="0" u="none" strike="noStrike" kern="0" cap="none" spc="0" normalizeH="0" baseline="0" noProof="0" dirty="0">
                <a:ln>
                  <a:noFill/>
                </a:ln>
                <a:solidFill>
                  <a:srgbClr val="353535"/>
                </a:solidFill>
                <a:effectLst/>
                <a:uLnTx/>
                <a:uFillTx/>
                <a:latin typeface="+mn-lt"/>
                <a:ea typeface="+mn-ea"/>
                <a:cs typeface="Segoe UI Semilight" panose="020B0402040204020203" pitchFamily="34" charset="0"/>
              </a:rPr>
              <a:t> y </a:t>
            </a:r>
            <a:r>
              <a:rPr kumimoji="0" lang="en-IN" sz="1200" b="0" i="0" u="none" strike="noStrike" kern="0" cap="none" spc="0" normalizeH="0" baseline="0" noProof="0" dirty="0" err="1">
                <a:ln>
                  <a:noFill/>
                </a:ln>
                <a:solidFill>
                  <a:srgbClr val="353535"/>
                </a:solidFill>
                <a:effectLst/>
                <a:uLnTx/>
                <a:uFillTx/>
                <a:latin typeface="+mn-lt"/>
                <a:ea typeface="+mn-ea"/>
                <a:cs typeface="Segoe UI Semilight" panose="020B0402040204020203" pitchFamily="34" charset="0"/>
              </a:rPr>
              <a:t>cumplimiento</a:t>
            </a:r>
            <a:endParaRPr lang="en-US" dirty="0">
              <a:effectLst/>
            </a:endParaRPr>
          </a:p>
          <a:p>
            <a:endParaRPr lang="en-US" i="1" dirty="0">
              <a:effectLst/>
            </a:endParaRPr>
          </a:p>
          <a:p>
            <a:r>
              <a:rPr lang="en-US" i="1" dirty="0">
                <a:effectLst/>
              </a:rPr>
              <a:t>https://docs.microsoft.com/en-us/azure/security/azure-physical-security#equipment-disposal</a:t>
            </a:r>
          </a:p>
          <a:p>
            <a:endParaRPr lang="en-US" i="1" dirty="0">
              <a:effectLst/>
            </a:endParaRPr>
          </a:p>
          <a:p>
            <a:r>
              <a:rPr lang="en-US" i="1" dirty="0">
                <a:effectLst/>
              </a:rPr>
              <a:t>https://blogs.msdn.microsoft.com/azuregov/2017/03/30/data-security-qa-with-john-molesky-azure-security-engineering/</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147466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4551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298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Más regiones que cualquier proveedor de nube</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le permite acercar las cargas de trabajo en la nube a sus clientes y empleados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proporciona una huella global mucho más amplia que AWS: el doble de ubicaciones... y creciendo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tiene 54 regiones con ofertas en Alemania y China.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AWS tiene 24 regiones (20 en vivo + 4 anunciados)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Azure tiene 6 regiones que admiten el Gobierno de EE. UU. y el DoD de EE. UU.; AWS tiene menos.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Cumbre de Liderazgo de Mayo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561AB7-A53E-452D-BFC2-8425F4B6F9EA}" type="slidenum">
              <a:rPr lang="en-US" smtClean="0"/>
              <a:t>41</a:t>
            </a:fld>
            <a:endParaRPr lang="en-US"/>
          </a:p>
        </p:txBody>
      </p:sp>
    </p:spTree>
    <p:extLst>
      <p:ext uri="{BB962C8B-B14F-4D97-AF65-F5344CB8AC3E}">
        <p14:creationId xmlns:p14="http://schemas.microsoft.com/office/powerpoint/2010/main" val="1438704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353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6AA80D-5A6C-4501-8772-079C14C5FA82}" type="slidenum">
              <a:rPr lang="en-US" smtClean="0"/>
              <a:t>43</a:t>
            </a:fld>
            <a:endParaRPr lang="en-US"/>
          </a:p>
        </p:txBody>
      </p:sp>
    </p:spTree>
    <p:extLst>
      <p:ext uri="{BB962C8B-B14F-4D97-AF65-F5344CB8AC3E}">
        <p14:creationId xmlns:p14="http://schemas.microsoft.com/office/powerpoint/2010/main" val="1183914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3C6437-035E-41DE-844F-C4C84432C4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3124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66AA80D-5A6C-4501-8772-079C14C5FA82}" type="slidenum">
              <a:rPr lang="en-US" smtClean="0"/>
              <a:t>45</a:t>
            </a:fld>
            <a:endParaRPr lang="en-US"/>
          </a:p>
        </p:txBody>
      </p:sp>
    </p:spTree>
    <p:extLst>
      <p:ext uri="{BB962C8B-B14F-4D97-AF65-F5344CB8AC3E}">
        <p14:creationId xmlns:p14="http://schemas.microsoft.com/office/powerpoint/2010/main" val="2847939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66AA80D-5A6C-4501-8772-079C14C5FA82}" type="slidenum">
              <a:rPr lang="en-US" smtClean="0"/>
              <a:t>46</a:t>
            </a:fld>
            <a:endParaRPr lang="en-US"/>
          </a:p>
        </p:txBody>
      </p:sp>
    </p:spTree>
    <p:extLst>
      <p:ext uri="{BB962C8B-B14F-4D97-AF65-F5344CB8AC3E}">
        <p14:creationId xmlns:p14="http://schemas.microsoft.com/office/powerpoint/2010/main" val="4032976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Given the pace of innovation, we look forward to ensure we’re investing in the technology that meets your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a:t>For future investment, we think about the features/capabilities that should become available.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a:t>We think Quantum</a:t>
            </a:r>
            <a:r>
              <a:rPr lang="en-US" sz="1200"/>
              <a:t>. Today, we offer Quantum services, ranging from pre-built solutions to software and quantum hardware that provides developers and customers access to some of the most competitive quantum offerings on the market. If we look to the future, customers like you will be able to swipe a credit card for quantum services - we’re constantly partnering with engineering to push the technology envelope so we can get there in the future.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a:t>Horizon 2.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a:t>In Horizon 2, you’ll see AI and Mixed Reality capabilities. Today, we offer many features and capabilities across AI and MR but are always striving to build more in the future - from machine learning, knowledge mining, apps/agents , and HoloLens capabilities, we’re constantly working to advance technology so we build services that meet your needs today and in the future.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a:t>Lastly, let’s talk to Horizon 1.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a:t>We’ve evolved products and services like IoT to become available sooner and faster based on customer needs. Today, we invest $5B in IoT to add new services and features for customers like you based on your need and the pace of innovation.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20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a:t>As we look at these horizons, we look at them in cycles. At Horizon 1, we’ve seen the customer demand increase, so we’ve invested in engineering and sales to ensure we’re building the product/service in need. We also ensure we have the </a:t>
            </a:r>
            <a:r>
              <a:rPr lang="en-US" sz="1200" i="1"/>
              <a:t>right</a:t>
            </a:r>
            <a:r>
              <a:rPr lang="en-US" sz="1200" i="0"/>
              <a:t> sales and marketing folks who are able to share it with you. At Horizon 2, we’re starting that investment cycle and at Horizon 3, we see it coming and plan for it</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a:t>TRANSITION</a:t>
            </a:r>
            <a:r>
              <a:rPr lang="en-US" sz="1200"/>
              <a:t>: As I mentioned before, the cloud is moving fast. And the pace of innovation continues to increase so we’re constantly staying ahead of the curve to ensure we’re meeting your needs today, tomorrow, and in the future.</a:t>
            </a:r>
          </a:p>
          <a:p>
            <a:endParaRPr lang="en-US"/>
          </a:p>
        </p:txBody>
      </p:sp>
      <p:sp>
        <p:nvSpPr>
          <p:cNvPr id="4" name="Slide Number Placeholder 3"/>
          <p:cNvSpPr>
            <a:spLocks noGrp="1"/>
          </p:cNvSpPr>
          <p:nvPr>
            <p:ph type="sldNum" sz="quarter" idx="5"/>
          </p:nvPr>
        </p:nvSpPr>
        <p:spPr/>
        <p:txBody>
          <a:bodyPr/>
          <a:lstStyle/>
          <a:p>
            <a:fld id="{3CA195D9-576F-4D52-9466-2B3B64D5644B}" type="slidenum">
              <a:rPr lang="en-US" smtClean="0"/>
              <a:t>50</a:t>
            </a:fld>
            <a:endParaRPr lang="en-US"/>
          </a:p>
        </p:txBody>
      </p:sp>
    </p:spTree>
    <p:extLst>
      <p:ext uri="{BB962C8B-B14F-4D97-AF65-F5344CB8AC3E}">
        <p14:creationId xmlns:p14="http://schemas.microsoft.com/office/powerpoint/2010/main" val="1693848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marL="0"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Todos los derechos reservados. Microsoft, Windows y otros nombres de productos son o pueden ser marcas comerciales registradas y/o marcas comerciales en EE. UU. y/o en otros países.</a:t>
            </a:r>
          </a:p>
          <a:p>
            <a:pPr marL="0" marR="0" lvl="0" indent="0" algn="l" defTabSz="9314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La información aquí contenida es solo con fines informativos y representa la visión actual de Microsoft Corporation a partir de la fecha de esta presentación.  Dado que Microsoft debe responder a las condiciones cambiantes del mercado, no debe interpretarse como un compromiso por parte de Microsoft, y Microsoft no puede garantizar la exactitud de cualquier información proporcionada después de la fecha de esta presentación.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1FB68-3918-4A24-B8EF-2BC81D0F57FE}"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Header Placeholder 3"/>
          <p:cNvSpPr>
            <a:spLocks noGrp="1"/>
          </p:cNvSpPr>
          <p:nvPr>
            <p:ph type="hdr" sz="quarter"/>
          </p:nvPr>
        </p:nvSpPr>
        <p:spPr>
          <a:xfrm>
            <a:off x="0" y="0"/>
            <a:ext cx="34290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Cloud OS LIAB Keynote Deck – Octubre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400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FAFC13-A57C-499C-80A0-F24F23E8F3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1344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0706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85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2953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Todos los derechos reservados. MICROSOFT NO GARANTIZA, EXPRESA, IMPLICA O LEGAL, LA INFORMACION EN ESTA PRESENTACION.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9:52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316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2149387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8D141-9769-40EF-A2DE-C532182201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A"/>
          </a:p>
        </p:txBody>
      </p:sp>
      <p:sp>
        <p:nvSpPr>
          <p:cNvPr id="3" name="Subtitle 2">
            <a:extLst>
              <a:ext uri="{FF2B5EF4-FFF2-40B4-BE49-F238E27FC236}">
                <a16:creationId xmlns:a16="http://schemas.microsoft.com/office/drawing/2014/main" id="{A34BCAE3-D937-4B64-8C1D-7E79BFA75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A"/>
          </a:p>
        </p:txBody>
      </p:sp>
      <p:sp>
        <p:nvSpPr>
          <p:cNvPr id="4" name="Date Placeholder 3">
            <a:extLst>
              <a:ext uri="{FF2B5EF4-FFF2-40B4-BE49-F238E27FC236}">
                <a16:creationId xmlns:a16="http://schemas.microsoft.com/office/drawing/2014/main" id="{04654C80-63AF-44CF-9F70-D962E2503B58}"/>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5" name="Footer Placeholder 4">
            <a:extLst>
              <a:ext uri="{FF2B5EF4-FFF2-40B4-BE49-F238E27FC236}">
                <a16:creationId xmlns:a16="http://schemas.microsoft.com/office/drawing/2014/main" id="{50C5F895-B2F8-4245-89B4-250B78A9087C}"/>
              </a:ext>
            </a:extLst>
          </p:cNvPr>
          <p:cNvSpPr>
            <a:spLocks noGrp="1"/>
          </p:cNvSpPr>
          <p:nvPr>
            <p:ph type="ftr" sz="quarter" idx="11"/>
          </p:nvPr>
        </p:nvSpPr>
        <p:spPr/>
        <p:txBody>
          <a:bodyPr/>
          <a:lstStyle/>
          <a:p>
            <a:endParaRPr lang="es-PA"/>
          </a:p>
        </p:txBody>
      </p:sp>
      <p:sp>
        <p:nvSpPr>
          <p:cNvPr id="6" name="Slide Number Placeholder 5">
            <a:extLst>
              <a:ext uri="{FF2B5EF4-FFF2-40B4-BE49-F238E27FC236}">
                <a16:creationId xmlns:a16="http://schemas.microsoft.com/office/drawing/2014/main" id="{B1A032E7-81FF-4AD4-9064-FBC6C1908990}"/>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95141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E2CD-A7B5-41AB-9BEA-02B7A41797D0}"/>
              </a:ext>
            </a:extLst>
          </p:cNvPr>
          <p:cNvSpPr>
            <a:spLocks noGrp="1"/>
          </p:cNvSpPr>
          <p:nvPr>
            <p:ph type="title"/>
          </p:nvPr>
        </p:nvSpPr>
        <p:spPr/>
        <p:txBody>
          <a:bodyPr/>
          <a:lstStyle/>
          <a:p>
            <a:r>
              <a:rPr lang="en-US"/>
              <a:t>Click to edit Master title style</a:t>
            </a:r>
            <a:endParaRPr lang="es-PA"/>
          </a:p>
        </p:txBody>
      </p:sp>
      <p:sp>
        <p:nvSpPr>
          <p:cNvPr id="3" name="Vertical Text Placeholder 2">
            <a:extLst>
              <a:ext uri="{FF2B5EF4-FFF2-40B4-BE49-F238E27FC236}">
                <a16:creationId xmlns:a16="http://schemas.microsoft.com/office/drawing/2014/main" id="{9BF3F038-5573-42F7-BCA5-EBFE670F0E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4" name="Date Placeholder 3">
            <a:extLst>
              <a:ext uri="{FF2B5EF4-FFF2-40B4-BE49-F238E27FC236}">
                <a16:creationId xmlns:a16="http://schemas.microsoft.com/office/drawing/2014/main" id="{90CD1B8A-DD56-4166-9AB3-29FEA9964668}"/>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5" name="Footer Placeholder 4">
            <a:extLst>
              <a:ext uri="{FF2B5EF4-FFF2-40B4-BE49-F238E27FC236}">
                <a16:creationId xmlns:a16="http://schemas.microsoft.com/office/drawing/2014/main" id="{339CF2FD-2EDA-4D02-8870-99B3A978F946}"/>
              </a:ext>
            </a:extLst>
          </p:cNvPr>
          <p:cNvSpPr>
            <a:spLocks noGrp="1"/>
          </p:cNvSpPr>
          <p:nvPr>
            <p:ph type="ftr" sz="quarter" idx="11"/>
          </p:nvPr>
        </p:nvSpPr>
        <p:spPr/>
        <p:txBody>
          <a:bodyPr/>
          <a:lstStyle/>
          <a:p>
            <a:endParaRPr lang="es-PA"/>
          </a:p>
        </p:txBody>
      </p:sp>
      <p:sp>
        <p:nvSpPr>
          <p:cNvPr id="6" name="Slide Number Placeholder 5">
            <a:extLst>
              <a:ext uri="{FF2B5EF4-FFF2-40B4-BE49-F238E27FC236}">
                <a16:creationId xmlns:a16="http://schemas.microsoft.com/office/drawing/2014/main" id="{DF317B6C-CDE4-4387-B51D-89D9FED4D727}"/>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122057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276999"/>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72339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5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E96D0-7E6D-42F5-BC5C-F4AAE45B3048}" type="slidenum">
              <a:rPr lang="en-US" smtClean="0"/>
              <a:t>‹#›</a:t>
            </a:fld>
            <a:endParaRPr lang="en-US"/>
          </a:p>
        </p:txBody>
      </p:sp>
    </p:spTree>
    <p:extLst>
      <p:ext uri="{BB962C8B-B14F-4D97-AF65-F5344CB8AC3E}">
        <p14:creationId xmlns:p14="http://schemas.microsoft.com/office/powerpoint/2010/main" val="163677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lgn="ctr">
              <a:defRPr kumimoji="0" lang="en-US" sz="2400" b="0" i="0" u="none" strike="noStrike" kern="1200" cap="all" spc="800" normalizeH="0" baseline="0" dirty="0">
                <a:ln w="3175">
                  <a:noFill/>
                </a:ln>
                <a:solidFill>
                  <a:srgbClr val="0078D7"/>
                </a:solidFill>
                <a:effectLst/>
                <a:uLnTx/>
                <a:uFillTx/>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94016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CE96D0-7E6D-42F5-BC5C-F4AAE45B3048}" type="slidenum">
              <a:rPr lang="en-US" smtClean="0"/>
              <a:t>‹#›</a:t>
            </a:fld>
            <a:endParaRPr lang="en-US"/>
          </a:p>
        </p:txBody>
      </p:sp>
    </p:spTree>
    <p:extLst>
      <p:ext uri="{BB962C8B-B14F-4D97-AF65-F5344CB8AC3E}">
        <p14:creationId xmlns:p14="http://schemas.microsoft.com/office/powerpoint/2010/main" val="249168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9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7349" y="6196320"/>
            <a:ext cx="986067" cy="191269"/>
          </a:xfrm>
          <a:prstGeom prst="rect">
            <a:avLst/>
          </a:prstGeom>
        </p:spPr>
      </p:pic>
      <p:sp>
        <p:nvSpPr>
          <p:cNvPr id="7" name="Rectangle 6"/>
          <p:cNvSpPr/>
          <p:nvPr userDrawn="1"/>
        </p:nvSpPr>
        <p:spPr bwMode="auto">
          <a:xfrm>
            <a:off x="448215"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404032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0169" y="6164666"/>
            <a:ext cx="986067" cy="191269"/>
          </a:xfrm>
          <a:prstGeom prst="rect">
            <a:avLst/>
          </a:prstGeom>
        </p:spPr>
      </p:pic>
      <p:sp>
        <p:nvSpPr>
          <p:cNvPr id="10" name="Rectangle 9"/>
          <p:cNvSpPr/>
          <p:nvPr userDrawn="1"/>
        </p:nvSpPr>
        <p:spPr bwMode="gray">
          <a:xfrm>
            <a:off x="269304"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0"/>
            <a:ext cx="7171399" cy="1793108"/>
          </a:xfrm>
          <a:noFill/>
        </p:spPr>
        <p:txBody>
          <a:bodyPr lIns="146304" tIns="91440" rIns="146304" bIns="91440" anchor="t" anchorCtr="0"/>
          <a:lstStyle>
            <a:lvl1pPr>
              <a:defRPr sz="5880"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69304" y="2971385"/>
            <a:ext cx="7171399" cy="1794661"/>
          </a:xfrm>
          <a:noFill/>
        </p:spPr>
        <p:txBody>
          <a:bodyPr lIns="146304" tIns="109728" rIns="146304" bIns="109728">
            <a:noAutofit/>
          </a:bodyPr>
          <a:lstStyle>
            <a:lvl1pPr marL="0" indent="0">
              <a:spcBef>
                <a:spcPts val="0"/>
              </a:spcBef>
              <a:buNone/>
              <a:defRPr sz="3135"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860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431"/>
            <a:ext cx="12192000" cy="6853138"/>
          </a:xfrm>
          <a:prstGeom prst="rect">
            <a:avLst/>
          </a:prstGeom>
        </p:spPr>
      </p:pic>
      <p:sp>
        <p:nvSpPr>
          <p:cNvPr id="5" name="Rectangle 4"/>
          <p:cNvSpPr/>
          <p:nvPr userDrawn="1"/>
        </p:nvSpPr>
        <p:spPr bwMode="auto">
          <a:xfrm>
            <a:off x="268461" y="289511"/>
            <a:ext cx="6276530" cy="6277421"/>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4512" y="524487"/>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34" tIns="143387" rIns="179234" bIns="143387" rtlCol="0">
            <a:no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7" name="Title 1"/>
          <p:cNvSpPr>
            <a:spLocks noGrp="1"/>
          </p:cNvSpPr>
          <p:nvPr>
            <p:ph type="ctrTitle" hasCustomPrompt="1"/>
          </p:nvPr>
        </p:nvSpPr>
        <p:spPr>
          <a:xfrm>
            <a:off x="375953" y="1413023"/>
            <a:ext cx="5042713" cy="2488894"/>
          </a:xfrm>
        </p:spPr>
        <p:txBody>
          <a:bodyPr/>
          <a:lstStyle>
            <a:lvl1pPr>
              <a:defRPr sz="5096" baseline="0">
                <a:solidFill>
                  <a:schemeClr val="tx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76016" y="4115720"/>
            <a:ext cx="7680958" cy="834894"/>
          </a:xfrm>
        </p:spPr>
        <p:txBody>
          <a:bodyPr anchor="ctr"/>
          <a:lstStyle>
            <a:lvl1pPr marL="0" indent="0" algn="l">
              <a:lnSpc>
                <a:spcPts val="2549"/>
              </a:lnSpc>
              <a:buNone/>
              <a:defRPr sz="1567">
                <a:solidFill>
                  <a:schemeClr val="tx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386554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4" cy="1793881"/>
          </a:xfrm>
          <a:noFill/>
        </p:spPr>
        <p:txBody>
          <a:bodyPr lIns="182880" tIns="146304" rIns="182880" bIns="146304">
            <a:noAutofit/>
          </a:bodyPr>
          <a:lstStyle>
            <a:lvl1pPr marL="0" indent="0">
              <a:spcBef>
                <a:spcPts val="0"/>
              </a:spcBef>
              <a:buNone/>
              <a:defRPr sz="352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6908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EEF470-9ABD-4366-91C3-703D756C01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A"/>
          </a:p>
        </p:txBody>
      </p:sp>
      <p:sp>
        <p:nvSpPr>
          <p:cNvPr id="3" name="Vertical Text Placeholder 2">
            <a:extLst>
              <a:ext uri="{FF2B5EF4-FFF2-40B4-BE49-F238E27FC236}">
                <a16:creationId xmlns:a16="http://schemas.microsoft.com/office/drawing/2014/main" id="{FF947D24-DF20-4A59-8CCB-8AF4AB2E16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4" name="Date Placeholder 3">
            <a:extLst>
              <a:ext uri="{FF2B5EF4-FFF2-40B4-BE49-F238E27FC236}">
                <a16:creationId xmlns:a16="http://schemas.microsoft.com/office/drawing/2014/main" id="{9A183444-D3C2-499B-9AAB-0305BBB2FE3F}"/>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5" name="Footer Placeholder 4">
            <a:extLst>
              <a:ext uri="{FF2B5EF4-FFF2-40B4-BE49-F238E27FC236}">
                <a16:creationId xmlns:a16="http://schemas.microsoft.com/office/drawing/2014/main" id="{944FDCB0-1C49-49FF-9255-91EF246073EA}"/>
              </a:ext>
            </a:extLst>
          </p:cNvPr>
          <p:cNvSpPr>
            <a:spLocks noGrp="1"/>
          </p:cNvSpPr>
          <p:nvPr>
            <p:ph type="ftr" sz="quarter" idx="11"/>
          </p:nvPr>
        </p:nvSpPr>
        <p:spPr/>
        <p:txBody>
          <a:bodyPr/>
          <a:lstStyle/>
          <a:p>
            <a:endParaRPr lang="es-PA"/>
          </a:p>
        </p:txBody>
      </p:sp>
      <p:sp>
        <p:nvSpPr>
          <p:cNvPr id="6" name="Slide Number Placeholder 5">
            <a:extLst>
              <a:ext uri="{FF2B5EF4-FFF2-40B4-BE49-F238E27FC236}">
                <a16:creationId xmlns:a16="http://schemas.microsoft.com/office/drawing/2014/main" id="{9F3AEA96-3C20-4F70-AC4E-2759FB07CB4D}"/>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140890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4198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663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598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256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27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613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041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47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014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300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23890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281569" indent="-281569">
              <a:spcBef>
                <a:spcPts val="1200"/>
              </a:spcBef>
              <a:buClr>
                <a:schemeClr val="tx1"/>
              </a:buClr>
              <a:buFont typeface="Arial" pitchFamily="34" charset="0"/>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486578"/>
          </a:xfrm>
        </p:spPr>
        <p:txBody>
          <a:bodyPr wrap="square">
            <a:spAutoFit/>
          </a:bodyPr>
          <a:lstStyle>
            <a:lvl1pPr marL="281569" indent="-281569">
              <a:spcBef>
                <a:spcPts val="1200"/>
              </a:spcBef>
              <a:buClr>
                <a:schemeClr val="tx1"/>
              </a:buClr>
              <a:buFont typeface="Arial" pitchFamily="34" charset="0"/>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168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281569" indent="-28156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486578"/>
          </a:xfrm>
        </p:spPr>
        <p:txBody>
          <a:bodyPr wrap="square">
            <a:spAutoFit/>
          </a:bodyPr>
          <a:lstStyle>
            <a:lvl1pPr marL="281569" indent="-28156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139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188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98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5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96948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91251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071686" y="2084173"/>
            <a:ext cx="8058229" cy="1793104"/>
          </a:xfrm>
        </p:spPr>
        <p:txBody>
          <a:bodyPr/>
          <a:lstStyle>
            <a:lvl1pPr>
              <a:defRPr sz="5880" baseline="0"/>
            </a:lvl1pPr>
          </a:lstStyle>
          <a:p>
            <a:r>
              <a:rPr lang="en-US" dirty="0"/>
              <a:t>Click to edit Master title style</a:t>
            </a:r>
          </a:p>
        </p:txBody>
      </p:sp>
    </p:spTree>
    <p:extLst>
      <p:ext uri="{BB962C8B-B14F-4D97-AF65-F5344CB8AC3E}">
        <p14:creationId xmlns:p14="http://schemas.microsoft.com/office/powerpoint/2010/main" val="322665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66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9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879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Segoe UI" pitchFamily="34" charset="0"/>
                <a:cs typeface="Segoe UI" pitchFamily="34" charset="0"/>
              </a:defRPr>
            </a:lvl1pPr>
            <a:lvl2pPr marL="33959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6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08"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89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36266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031023"/>
            <a:ext cx="10258286" cy="1686801"/>
          </a:xfrm>
          <a:prstGeom prst="rect">
            <a:avLst/>
          </a:prstGeom>
        </p:spPr>
        <p:txBody>
          <a:bodyPr lIns="146304" tIns="91440" rIns="146304" bIns="91440"/>
          <a:lstStyle>
            <a:lvl1pPr algn="l">
              <a:defRPr sz="5880">
                <a:gradFill>
                  <a:gsLst>
                    <a:gs pos="0">
                      <a:srgbClr val="FFFFFF"/>
                    </a:gs>
                    <a:gs pos="100000">
                      <a:srgbClr val="FFFFFF"/>
                    </a:gs>
                  </a:gsLst>
                  <a:lin ang="5400000" scaled="0"/>
                </a:gradFill>
              </a:defRPr>
            </a:lvl1pPr>
          </a:lstStyle>
          <a:p>
            <a:r>
              <a:rPr lang="en-US" dirty="0"/>
              <a:t>Data insights headline</a:t>
            </a:r>
          </a:p>
        </p:txBody>
      </p:sp>
    </p:spTree>
    <p:extLst>
      <p:ext uri="{BB962C8B-B14F-4D97-AF65-F5344CB8AC3E}">
        <p14:creationId xmlns:p14="http://schemas.microsoft.com/office/powerpoint/2010/main" val="390167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01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226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94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3566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67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24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19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32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617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41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91071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6814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38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0090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3126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7280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4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650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425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266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47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63542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4560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18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682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9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589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2C90F-DC8E-48B2-A6F4-DA79A2ADAD2F}"/>
              </a:ext>
            </a:extLst>
          </p:cNvPr>
          <p:cNvSpPr>
            <a:spLocks noGrp="1"/>
          </p:cNvSpPr>
          <p:nvPr>
            <p:ph type="title"/>
          </p:nvPr>
        </p:nvSpPr>
        <p:spPr/>
        <p:txBody>
          <a:bodyPr/>
          <a:lstStyle/>
          <a:p>
            <a:r>
              <a:rPr lang="en-US"/>
              <a:t>Click to edit Master title style</a:t>
            </a:r>
            <a:endParaRPr lang="es-PA"/>
          </a:p>
        </p:txBody>
      </p:sp>
      <p:sp>
        <p:nvSpPr>
          <p:cNvPr id="3" name="Content Placeholder 2">
            <a:extLst>
              <a:ext uri="{FF2B5EF4-FFF2-40B4-BE49-F238E27FC236}">
                <a16:creationId xmlns:a16="http://schemas.microsoft.com/office/drawing/2014/main" id="{6B196529-9F1C-4BD2-B6BE-EC3A1DF49B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4" name="Date Placeholder 3">
            <a:extLst>
              <a:ext uri="{FF2B5EF4-FFF2-40B4-BE49-F238E27FC236}">
                <a16:creationId xmlns:a16="http://schemas.microsoft.com/office/drawing/2014/main" id="{788A37A6-CF1A-465A-BD94-C5EB06821420}"/>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5" name="Footer Placeholder 4">
            <a:extLst>
              <a:ext uri="{FF2B5EF4-FFF2-40B4-BE49-F238E27FC236}">
                <a16:creationId xmlns:a16="http://schemas.microsoft.com/office/drawing/2014/main" id="{8E6044A9-80A2-466D-92EC-C010E07DA4A2}"/>
              </a:ext>
            </a:extLst>
          </p:cNvPr>
          <p:cNvSpPr>
            <a:spLocks noGrp="1"/>
          </p:cNvSpPr>
          <p:nvPr>
            <p:ph type="ftr" sz="quarter" idx="11"/>
          </p:nvPr>
        </p:nvSpPr>
        <p:spPr/>
        <p:txBody>
          <a:bodyPr/>
          <a:lstStyle/>
          <a:p>
            <a:endParaRPr lang="es-PA"/>
          </a:p>
        </p:txBody>
      </p:sp>
      <p:sp>
        <p:nvSpPr>
          <p:cNvPr id="6" name="Slide Number Placeholder 5">
            <a:extLst>
              <a:ext uri="{FF2B5EF4-FFF2-40B4-BE49-F238E27FC236}">
                <a16:creationId xmlns:a16="http://schemas.microsoft.com/office/drawing/2014/main" id="{433BBFA9-22CB-4B9C-BFAC-751E0D93DCD7}"/>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62829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23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37287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67772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0743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69795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76885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183129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0596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31537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49140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8274-335B-4943-8B18-AA916856D1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A"/>
          </a:p>
        </p:txBody>
      </p:sp>
      <p:sp>
        <p:nvSpPr>
          <p:cNvPr id="3" name="Text Placeholder 2">
            <a:extLst>
              <a:ext uri="{FF2B5EF4-FFF2-40B4-BE49-F238E27FC236}">
                <a16:creationId xmlns:a16="http://schemas.microsoft.com/office/drawing/2014/main" id="{DC0D12EE-9BB1-4568-81A2-A182AD56F2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5DCDE2-D750-446B-9378-B341E2F6E37F}"/>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5" name="Footer Placeholder 4">
            <a:extLst>
              <a:ext uri="{FF2B5EF4-FFF2-40B4-BE49-F238E27FC236}">
                <a16:creationId xmlns:a16="http://schemas.microsoft.com/office/drawing/2014/main" id="{0D7E2A5B-D9E3-4ED6-9084-F6CCED626C3E}"/>
              </a:ext>
            </a:extLst>
          </p:cNvPr>
          <p:cNvSpPr>
            <a:spLocks noGrp="1"/>
          </p:cNvSpPr>
          <p:nvPr>
            <p:ph type="ftr" sz="quarter" idx="11"/>
          </p:nvPr>
        </p:nvSpPr>
        <p:spPr/>
        <p:txBody>
          <a:bodyPr/>
          <a:lstStyle/>
          <a:p>
            <a:endParaRPr lang="es-PA"/>
          </a:p>
        </p:txBody>
      </p:sp>
      <p:sp>
        <p:nvSpPr>
          <p:cNvPr id="6" name="Slide Number Placeholder 5">
            <a:extLst>
              <a:ext uri="{FF2B5EF4-FFF2-40B4-BE49-F238E27FC236}">
                <a16:creationId xmlns:a16="http://schemas.microsoft.com/office/drawing/2014/main" id="{3B66F0A2-DCFC-4024-8645-0376F8427C6A}"/>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371305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4316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41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38370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89336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97472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8096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0006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57193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0695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03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5C60-E492-4D77-B33C-DE8889FF4A39}"/>
              </a:ext>
            </a:extLst>
          </p:cNvPr>
          <p:cNvSpPr>
            <a:spLocks noGrp="1"/>
          </p:cNvSpPr>
          <p:nvPr>
            <p:ph type="title"/>
          </p:nvPr>
        </p:nvSpPr>
        <p:spPr/>
        <p:txBody>
          <a:bodyPr/>
          <a:lstStyle/>
          <a:p>
            <a:r>
              <a:rPr lang="en-US"/>
              <a:t>Click to edit Master title style</a:t>
            </a:r>
            <a:endParaRPr lang="es-PA"/>
          </a:p>
        </p:txBody>
      </p:sp>
      <p:sp>
        <p:nvSpPr>
          <p:cNvPr id="3" name="Content Placeholder 2">
            <a:extLst>
              <a:ext uri="{FF2B5EF4-FFF2-40B4-BE49-F238E27FC236}">
                <a16:creationId xmlns:a16="http://schemas.microsoft.com/office/drawing/2014/main" id="{5E5639C8-C16F-465E-9638-4F91654E80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4" name="Content Placeholder 3">
            <a:extLst>
              <a:ext uri="{FF2B5EF4-FFF2-40B4-BE49-F238E27FC236}">
                <a16:creationId xmlns:a16="http://schemas.microsoft.com/office/drawing/2014/main" id="{21D4DBA4-085E-48E1-B3FD-E353E9957B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5" name="Date Placeholder 4">
            <a:extLst>
              <a:ext uri="{FF2B5EF4-FFF2-40B4-BE49-F238E27FC236}">
                <a16:creationId xmlns:a16="http://schemas.microsoft.com/office/drawing/2014/main" id="{76274207-3B2F-478D-B9D8-52BF828B2052}"/>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6" name="Footer Placeholder 5">
            <a:extLst>
              <a:ext uri="{FF2B5EF4-FFF2-40B4-BE49-F238E27FC236}">
                <a16:creationId xmlns:a16="http://schemas.microsoft.com/office/drawing/2014/main" id="{BBB68612-6F2A-44D1-8DC9-A6771CC5F651}"/>
              </a:ext>
            </a:extLst>
          </p:cNvPr>
          <p:cNvSpPr>
            <a:spLocks noGrp="1"/>
          </p:cNvSpPr>
          <p:nvPr>
            <p:ph type="ftr" sz="quarter" idx="11"/>
          </p:nvPr>
        </p:nvSpPr>
        <p:spPr/>
        <p:txBody>
          <a:bodyPr/>
          <a:lstStyle/>
          <a:p>
            <a:endParaRPr lang="es-PA"/>
          </a:p>
        </p:txBody>
      </p:sp>
      <p:sp>
        <p:nvSpPr>
          <p:cNvPr id="7" name="Slide Number Placeholder 6">
            <a:extLst>
              <a:ext uri="{FF2B5EF4-FFF2-40B4-BE49-F238E27FC236}">
                <a16:creationId xmlns:a16="http://schemas.microsoft.com/office/drawing/2014/main" id="{5D168BA0-8C5A-4C66-8AB0-694CA8BDC280}"/>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337843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088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541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x-none" sz="700" dirty="0">
                <a:gradFill>
                  <a:gsLst>
                    <a:gs pos="0">
                      <a:schemeClr val="tx1"/>
                    </a:gs>
                    <a:gs pos="100000">
                      <a:schemeClr val="tx1"/>
                    </a:gs>
                  </a:gsLst>
                  <a:lin ang="5400000" scaled="0"/>
                </a:gradFill>
                <a:cs typeface="Segoe UI" pitchFamily="34" charset="0"/>
              </a:rPr>
              <a:t>© Copyright Microsoft Corporation. Todos los derechos reservados. </a:t>
            </a:r>
          </a:p>
        </p:txBody>
      </p:sp>
    </p:spTree>
    <p:extLst>
      <p:ext uri="{BB962C8B-B14F-4D97-AF65-F5344CB8AC3E}">
        <p14:creationId xmlns:p14="http://schemas.microsoft.com/office/powerpoint/2010/main" val="1789389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59276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dirty="0"/>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Speaker name</a:t>
            </a:r>
          </a:p>
          <a:p>
            <a:pPr lvl="0"/>
            <a:r>
              <a:rPr lang="en-US" dirty="0"/>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7607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8964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266888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69046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6808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184812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1666-7AD4-4C90-884A-59C628418BF0}"/>
              </a:ext>
            </a:extLst>
          </p:cNvPr>
          <p:cNvSpPr>
            <a:spLocks noGrp="1"/>
          </p:cNvSpPr>
          <p:nvPr>
            <p:ph type="title"/>
          </p:nvPr>
        </p:nvSpPr>
        <p:spPr>
          <a:xfrm>
            <a:off x="839788" y="365125"/>
            <a:ext cx="10515600" cy="1325563"/>
          </a:xfrm>
        </p:spPr>
        <p:txBody>
          <a:bodyPr/>
          <a:lstStyle/>
          <a:p>
            <a:r>
              <a:rPr lang="en-US"/>
              <a:t>Click to edit Master title style</a:t>
            </a:r>
            <a:endParaRPr lang="es-PA"/>
          </a:p>
        </p:txBody>
      </p:sp>
      <p:sp>
        <p:nvSpPr>
          <p:cNvPr id="3" name="Text Placeholder 2">
            <a:extLst>
              <a:ext uri="{FF2B5EF4-FFF2-40B4-BE49-F238E27FC236}">
                <a16:creationId xmlns:a16="http://schemas.microsoft.com/office/drawing/2014/main" id="{5E8754C3-A7CD-455D-9A31-2DD90CCBAD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1B9C6E-E25B-4622-A9E5-6DF6404435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5" name="Text Placeholder 4">
            <a:extLst>
              <a:ext uri="{FF2B5EF4-FFF2-40B4-BE49-F238E27FC236}">
                <a16:creationId xmlns:a16="http://schemas.microsoft.com/office/drawing/2014/main" id="{8EF9BFC1-0ED7-4A71-A2AC-2386CCF817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17BFAC-7108-47B5-A162-169D2315DE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7" name="Date Placeholder 6">
            <a:extLst>
              <a:ext uri="{FF2B5EF4-FFF2-40B4-BE49-F238E27FC236}">
                <a16:creationId xmlns:a16="http://schemas.microsoft.com/office/drawing/2014/main" id="{0296D17D-5475-4E5E-9FFD-2857C9C463C5}"/>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8" name="Footer Placeholder 7">
            <a:extLst>
              <a:ext uri="{FF2B5EF4-FFF2-40B4-BE49-F238E27FC236}">
                <a16:creationId xmlns:a16="http://schemas.microsoft.com/office/drawing/2014/main" id="{CAE13A22-17A1-48B9-944F-0E3F0C4E2E48}"/>
              </a:ext>
            </a:extLst>
          </p:cNvPr>
          <p:cNvSpPr>
            <a:spLocks noGrp="1"/>
          </p:cNvSpPr>
          <p:nvPr>
            <p:ph type="ftr" sz="quarter" idx="11"/>
          </p:nvPr>
        </p:nvSpPr>
        <p:spPr/>
        <p:txBody>
          <a:bodyPr/>
          <a:lstStyle/>
          <a:p>
            <a:endParaRPr lang="es-PA"/>
          </a:p>
        </p:txBody>
      </p:sp>
      <p:sp>
        <p:nvSpPr>
          <p:cNvPr id="9" name="Slide Number Placeholder 8">
            <a:extLst>
              <a:ext uri="{FF2B5EF4-FFF2-40B4-BE49-F238E27FC236}">
                <a16:creationId xmlns:a16="http://schemas.microsoft.com/office/drawing/2014/main" id="{C586E699-6398-42B1-8BCA-E491144EC2CB}"/>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340242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9376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34328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13377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59942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722677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5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x-none" sz="686" dirty="0">
                <a:solidFill>
                  <a:srgbClr val="000000"/>
                </a:solidFill>
                <a:cs typeface="Segoe UI" pitchFamily="34" charset="0"/>
              </a:rPr>
              <a:t>© Copyright Microsoft Corporation. Todos los derechos reservados.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36050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x-none" sz="686" dirty="0">
                <a:solidFill>
                  <a:schemeClr val="bg2"/>
                </a:solidFill>
                <a:cs typeface="Segoe UI" pitchFamily="34" charset="0"/>
              </a:rPr>
              <a:t>© Copyright Microsoft Corporation. Todos los derechos reservados.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05955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905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390466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1319-0FF1-43E8-BB18-AE5509EA8C84}"/>
              </a:ext>
            </a:extLst>
          </p:cNvPr>
          <p:cNvSpPr>
            <a:spLocks noGrp="1"/>
          </p:cNvSpPr>
          <p:nvPr>
            <p:ph type="title"/>
          </p:nvPr>
        </p:nvSpPr>
        <p:spPr/>
        <p:txBody>
          <a:bodyPr/>
          <a:lstStyle/>
          <a:p>
            <a:r>
              <a:rPr lang="en-US"/>
              <a:t>Click to edit Master title style</a:t>
            </a:r>
            <a:endParaRPr lang="es-PA"/>
          </a:p>
        </p:txBody>
      </p:sp>
      <p:sp>
        <p:nvSpPr>
          <p:cNvPr id="3" name="Date Placeholder 2">
            <a:extLst>
              <a:ext uri="{FF2B5EF4-FFF2-40B4-BE49-F238E27FC236}">
                <a16:creationId xmlns:a16="http://schemas.microsoft.com/office/drawing/2014/main" id="{D9266149-0A83-4CE7-90EB-BB5DFD8873C6}"/>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4" name="Footer Placeholder 3">
            <a:extLst>
              <a:ext uri="{FF2B5EF4-FFF2-40B4-BE49-F238E27FC236}">
                <a16:creationId xmlns:a16="http://schemas.microsoft.com/office/drawing/2014/main" id="{13C1AE5E-4D25-460F-B284-5D505AA76099}"/>
              </a:ext>
            </a:extLst>
          </p:cNvPr>
          <p:cNvSpPr>
            <a:spLocks noGrp="1"/>
          </p:cNvSpPr>
          <p:nvPr>
            <p:ph type="ftr" sz="quarter" idx="11"/>
          </p:nvPr>
        </p:nvSpPr>
        <p:spPr/>
        <p:txBody>
          <a:bodyPr/>
          <a:lstStyle/>
          <a:p>
            <a:endParaRPr lang="es-PA"/>
          </a:p>
        </p:txBody>
      </p:sp>
      <p:sp>
        <p:nvSpPr>
          <p:cNvPr id="5" name="Slide Number Placeholder 4">
            <a:extLst>
              <a:ext uri="{FF2B5EF4-FFF2-40B4-BE49-F238E27FC236}">
                <a16:creationId xmlns:a16="http://schemas.microsoft.com/office/drawing/2014/main" id="{6ABF42AD-BFC8-455E-826B-066DDB7FFC24}"/>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72333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45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245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222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577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725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27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0210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244495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24174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189451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478EA2-225A-4712-AF4E-5069A4A47BDE}"/>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3" name="Footer Placeholder 2">
            <a:extLst>
              <a:ext uri="{FF2B5EF4-FFF2-40B4-BE49-F238E27FC236}">
                <a16:creationId xmlns:a16="http://schemas.microsoft.com/office/drawing/2014/main" id="{67E8C904-E59C-424F-8CFB-46440E499577}"/>
              </a:ext>
            </a:extLst>
          </p:cNvPr>
          <p:cNvSpPr>
            <a:spLocks noGrp="1"/>
          </p:cNvSpPr>
          <p:nvPr>
            <p:ph type="ftr" sz="quarter" idx="11"/>
          </p:nvPr>
        </p:nvSpPr>
        <p:spPr/>
        <p:txBody>
          <a:bodyPr/>
          <a:lstStyle/>
          <a:p>
            <a:endParaRPr lang="es-PA"/>
          </a:p>
        </p:txBody>
      </p:sp>
      <p:sp>
        <p:nvSpPr>
          <p:cNvPr id="4" name="Slide Number Placeholder 3">
            <a:extLst>
              <a:ext uri="{FF2B5EF4-FFF2-40B4-BE49-F238E27FC236}">
                <a16:creationId xmlns:a16="http://schemas.microsoft.com/office/drawing/2014/main" id="{048B42F9-13BC-488A-A500-23D2C6D0E91E}"/>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213345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99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968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385872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2_Blue Tile Titl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9457"/>
            <a:ext cx="12192000" cy="6867460"/>
          </a:xfrm>
          <a:prstGeom prst="rect">
            <a:avLst/>
          </a:prstGeom>
        </p:spPr>
      </p:pic>
      <p:sp>
        <p:nvSpPr>
          <p:cNvPr id="9" name="Text Placeholder 8"/>
          <p:cNvSpPr>
            <a:spLocks noGrp="1"/>
          </p:cNvSpPr>
          <p:nvPr>
            <p:ph type="body" sz="quarter" idx="10" hasCustomPrompt="1"/>
          </p:nvPr>
        </p:nvSpPr>
        <p:spPr>
          <a:xfrm>
            <a:off x="4" y="4266148"/>
            <a:ext cx="4466561" cy="1300122"/>
          </a:xfrm>
          <a:solidFill>
            <a:srgbClr val="003963">
              <a:alpha val="90000"/>
            </a:srgbClr>
          </a:solidFill>
        </p:spPr>
        <p:txBody>
          <a:bodyPr/>
          <a:lstStyle>
            <a:lvl1pPr marL="0" indent="0">
              <a:lnSpc>
                <a:spcPts val="3810"/>
              </a:lnSpc>
              <a:spcBef>
                <a:spcPts val="0"/>
              </a:spcBef>
              <a:buFontTx/>
              <a:buNone/>
              <a:defRPr sz="3456">
                <a:solidFill>
                  <a:schemeClr val="bg1"/>
                </a:solidFill>
              </a:defRPr>
            </a:lvl1pPr>
            <a:lvl2pPr marL="0" indent="0">
              <a:lnSpc>
                <a:spcPts val="2065"/>
              </a:lnSpc>
              <a:spcBef>
                <a:spcPts val="2858"/>
              </a:spcBef>
              <a:spcAft>
                <a:spcPts val="1907"/>
              </a:spcAft>
              <a:buFontTx/>
              <a:buNone/>
              <a:defRPr sz="1727">
                <a:solidFill>
                  <a:schemeClr val="bg1"/>
                </a:solidFill>
              </a:defRPr>
            </a:lvl2pPr>
            <a:lvl3pPr marL="182765" indent="-181505">
              <a:lnSpc>
                <a:spcPts val="2143"/>
              </a:lnSpc>
              <a:spcBef>
                <a:spcPts val="0"/>
              </a:spcBef>
              <a:defRPr sz="1588">
                <a:solidFill>
                  <a:schemeClr val="bg1"/>
                </a:solidFill>
              </a:defRPr>
            </a:lvl3pPr>
            <a:lvl4pPr marL="182765" indent="-181505">
              <a:lnSpc>
                <a:spcPts val="2143"/>
              </a:lnSpc>
              <a:spcBef>
                <a:spcPts val="0"/>
              </a:spcBef>
              <a:defRPr sz="1588">
                <a:solidFill>
                  <a:schemeClr val="bg1"/>
                </a:solidFill>
              </a:defRPr>
            </a:lvl4pPr>
            <a:lvl5pPr marL="182765" indent="-181505">
              <a:lnSpc>
                <a:spcPts val="2143"/>
              </a:lnSpc>
              <a:spcBef>
                <a:spcPts val="0"/>
              </a:spcBef>
              <a:defRPr sz="1588">
                <a:solidFill>
                  <a:schemeClr val="bg1"/>
                </a:solidFill>
              </a:defRPr>
            </a:lvl5pPr>
          </a:lstStyle>
          <a:p>
            <a:pPr lvl="0"/>
            <a:r>
              <a:rPr lang="en-US" dirty="0"/>
              <a:t>Title</a:t>
            </a:r>
          </a:p>
          <a:p>
            <a:pPr lvl="1"/>
            <a:r>
              <a:rPr lang="en-US" dirty="0"/>
              <a:t>Second level</a:t>
            </a:r>
          </a:p>
        </p:txBody>
      </p:sp>
      <p:sp>
        <p:nvSpPr>
          <p:cNvPr id="3" name="TextBox 2"/>
          <p:cNvSpPr txBox="1"/>
          <p:nvPr/>
        </p:nvSpPr>
        <p:spPr>
          <a:xfrm>
            <a:off x="-1783299" y="-448276"/>
            <a:ext cx="896426" cy="896552"/>
          </a:xfrm>
          <a:prstGeom prst="rect">
            <a:avLst/>
          </a:prstGeom>
          <a:noFill/>
        </p:spPr>
        <p:txBody>
          <a:bodyPr wrap="none" lIns="145201" tIns="116161" rIns="145201" bIns="116161" rtlCol="0">
            <a:noAutofit/>
          </a:bodyPr>
          <a:lstStyle/>
          <a:p>
            <a:pPr>
              <a:lnSpc>
                <a:spcPct val="90000"/>
              </a:lnSpc>
              <a:spcAft>
                <a:spcPts val="476"/>
              </a:spcAft>
            </a:pPr>
            <a:endParaRPr lang="en-US" sz="1907" dirty="0">
              <a:gradFill>
                <a:gsLst>
                  <a:gs pos="2917">
                    <a:srgbClr val="FFFFFF"/>
                  </a:gs>
                  <a:gs pos="30000">
                    <a:srgbClr val="FFFFFF"/>
                  </a:gs>
                </a:gsLst>
                <a:lin ang="5400000" scaled="0"/>
              </a:gradFill>
            </a:endParaRPr>
          </a:p>
        </p:txBody>
      </p:sp>
      <p:sp>
        <p:nvSpPr>
          <p:cNvPr id="2" name="TextBox 1"/>
          <p:cNvSpPr txBox="1"/>
          <p:nvPr/>
        </p:nvSpPr>
        <p:spPr>
          <a:xfrm>
            <a:off x="15605765" y="-3195559"/>
            <a:ext cx="896426" cy="896552"/>
          </a:xfrm>
          <a:prstGeom prst="rect">
            <a:avLst/>
          </a:prstGeom>
          <a:noFill/>
        </p:spPr>
        <p:txBody>
          <a:bodyPr wrap="none" lIns="145201" tIns="116161" rIns="145201" bIns="116161" rtlCol="0">
            <a:noAutofit/>
          </a:bodyPr>
          <a:lstStyle/>
          <a:p>
            <a:pPr>
              <a:lnSpc>
                <a:spcPct val="90000"/>
              </a:lnSpc>
              <a:spcAft>
                <a:spcPts val="476"/>
              </a:spcAft>
            </a:pPr>
            <a:endParaRPr lang="en-US" sz="1907" dirty="0">
              <a:gradFill>
                <a:gsLst>
                  <a:gs pos="2917">
                    <a:srgbClr val="FFFFFF"/>
                  </a:gs>
                  <a:gs pos="30000">
                    <a:srgbClr val="FFFFFF"/>
                  </a:gs>
                </a:gsLst>
                <a:lin ang="5400000" scaled="0"/>
              </a:gra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293234" y="93989"/>
            <a:ext cx="1720967" cy="569743"/>
          </a:xfrm>
          <a:prstGeom prst="rect">
            <a:avLst/>
          </a:prstGeom>
        </p:spPr>
      </p:pic>
    </p:spTree>
    <p:extLst>
      <p:ext uri="{BB962C8B-B14F-4D97-AF65-F5344CB8AC3E}">
        <p14:creationId xmlns:p14="http://schemas.microsoft.com/office/powerpoint/2010/main" val="374483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91429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74694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_and_non-bulleted_text_no_banner">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B0E4070-A431-BB4A-A6A6-854C4C98FCA1}"/>
              </a:ext>
            </a:extLst>
          </p:cNvPr>
          <p:cNvSpPr>
            <a:spLocks noGrp="1"/>
          </p:cNvSpPr>
          <p:nvPr>
            <p:ph type="title" hasCustomPrompt="1"/>
          </p:nvPr>
        </p:nvSpPr>
        <p:spPr>
          <a:xfrm>
            <a:off x="281940" y="220980"/>
            <a:ext cx="11581666"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1E07198F-A9F1-4E89-98A0-603926DEF5D7}"/>
              </a:ext>
            </a:extLst>
          </p:cNvPr>
          <p:cNvSpPr>
            <a:spLocks noGrp="1"/>
          </p:cNvSpPr>
          <p:nvPr>
            <p:ph type="body" sz="quarter" idx="11"/>
          </p:nvPr>
        </p:nvSpPr>
        <p:spPr>
          <a:xfrm>
            <a:off x="297180" y="1470660"/>
            <a:ext cx="11661878" cy="4998675"/>
          </a:xfrm>
        </p:spPr>
        <p:txBody>
          <a:bodyPr/>
          <a:lstStyle>
            <a:lvl1pPr marL="0" indent="0">
              <a:buFontTx/>
              <a:buNone/>
              <a:defRPr/>
            </a:lvl1pPr>
            <a:lvl2pPr marL="291030" indent="0">
              <a:buFontTx/>
              <a:buNone/>
              <a:defRPr/>
            </a:lvl2pPr>
            <a:lvl3pPr marL="571477" indent="0">
              <a:buFontTx/>
              <a:buNone/>
              <a:defRPr/>
            </a:lvl3pPr>
            <a:lvl4pPr marL="862507" indent="0">
              <a:buFontTx/>
              <a:buNone/>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086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CE96D0-7E6D-42F5-BC5C-F4AAE45B3048}" type="slidenum">
              <a:rPr lang="en-US" smtClean="0"/>
              <a:t>‹#›</a:t>
            </a:fld>
            <a:endParaRPr lang="en-US"/>
          </a:p>
        </p:txBody>
      </p:sp>
    </p:spTree>
    <p:extLst>
      <p:ext uri="{BB962C8B-B14F-4D97-AF65-F5344CB8AC3E}">
        <p14:creationId xmlns:p14="http://schemas.microsoft.com/office/powerpoint/2010/main" val="278029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_and_non-bulleted_tex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B0E4070-A431-BB4A-A6A6-854C4C98FCA1}"/>
              </a:ext>
            </a:extLst>
          </p:cNvPr>
          <p:cNvSpPr>
            <a:spLocks noGrp="1"/>
          </p:cNvSpPr>
          <p:nvPr>
            <p:ph type="title" hasCustomPrompt="1"/>
          </p:nvPr>
        </p:nvSpPr>
        <p:spPr>
          <a:xfrm>
            <a:off x="281940" y="220980"/>
            <a:ext cx="11581666"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1E07198F-A9F1-4E89-98A0-603926DEF5D7}"/>
              </a:ext>
            </a:extLst>
          </p:cNvPr>
          <p:cNvSpPr>
            <a:spLocks noGrp="1"/>
          </p:cNvSpPr>
          <p:nvPr>
            <p:ph type="body" sz="quarter" idx="11"/>
          </p:nvPr>
        </p:nvSpPr>
        <p:spPr>
          <a:xfrm>
            <a:off x="297180" y="1470660"/>
            <a:ext cx="11661878" cy="4293315"/>
          </a:xfrm>
        </p:spPr>
        <p:txBody>
          <a:bodyPr/>
          <a:lstStyle>
            <a:lvl1pPr marL="0" indent="0">
              <a:buFontTx/>
              <a:buNone/>
              <a:defRPr/>
            </a:lvl1pPr>
            <a:lvl2pPr marL="291030" indent="0">
              <a:buFontTx/>
              <a:buNone/>
              <a:defRPr/>
            </a:lvl2pPr>
            <a:lvl3pPr marL="571477" indent="0">
              <a:buFontTx/>
              <a:buNone/>
              <a:defRPr/>
            </a:lvl3pPr>
            <a:lvl4pPr marL="862507" indent="0">
              <a:buFontTx/>
              <a:buNone/>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7" name="Text Placeholder 3">
            <a:extLst>
              <a:ext uri="{FF2B5EF4-FFF2-40B4-BE49-F238E27FC236}">
                <a16:creationId xmlns:a16="http://schemas.microsoft.com/office/drawing/2014/main" id="{8968B715-8419-47A8-88DA-4547353EF9A1}"/>
              </a:ext>
            </a:extLst>
          </p:cNvPr>
          <p:cNvSpPr>
            <a:spLocks noGrp="1"/>
          </p:cNvSpPr>
          <p:nvPr>
            <p:ph type="body" sz="quarter" idx="12"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8" name="Text Placeholder 5">
            <a:extLst>
              <a:ext uri="{FF2B5EF4-FFF2-40B4-BE49-F238E27FC236}">
                <a16:creationId xmlns:a16="http://schemas.microsoft.com/office/drawing/2014/main" id="{2A4A78C1-A5C3-4FE8-868B-0C5D14198FBD}"/>
              </a:ext>
            </a:extLst>
          </p:cNvPr>
          <p:cNvSpPr>
            <a:spLocks noGrp="1"/>
          </p:cNvSpPr>
          <p:nvPr>
            <p:ph type="body" sz="quarter" idx="13"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12720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D7BC-E49E-4A6B-9B9D-D741CAB5C222}"/>
              </a:ext>
            </a:extLst>
          </p:cNvPr>
          <p:cNvSpPr>
            <a:spLocks noGrp="1"/>
          </p:cNvSpPr>
          <p:nvPr>
            <p:ph type="ctrTitle" hasCustomPrompt="1"/>
          </p:nvPr>
        </p:nvSpPr>
        <p:spPr>
          <a:xfrm>
            <a:off x="306917" y="2407488"/>
            <a:ext cx="6688666" cy="1865697"/>
          </a:xfrm>
        </p:spPr>
        <p:txBody>
          <a:bodyPr anchor="t" anchorCtr="0">
            <a:normAutofit/>
          </a:bodyPr>
          <a:lstStyle>
            <a:lvl1pPr algn="l">
              <a:lnSpc>
                <a:spcPct val="82000"/>
              </a:lnSpc>
              <a:defRPr sz="6000" spc="0" baseline="0">
                <a:latin typeface="Segoe UI Light" panose="020B0502040204020203" pitchFamily="34" charset="0"/>
                <a:cs typeface="Segoe UI Light" panose="020B0502040204020203" pitchFamily="34" charset="0"/>
              </a:defRPr>
            </a:lvl1pPr>
          </a:lstStyle>
          <a:p>
            <a:r>
              <a:rPr lang="en-US"/>
              <a:t>Research</a:t>
            </a:r>
            <a:br>
              <a:rPr lang="en-US"/>
            </a:br>
            <a:r>
              <a:rPr lang="en-US"/>
              <a:t>Faculty Summit 2018</a:t>
            </a:r>
          </a:p>
        </p:txBody>
      </p:sp>
      <p:sp>
        <p:nvSpPr>
          <p:cNvPr id="8" name="TextBox 7">
            <a:extLst>
              <a:ext uri="{FF2B5EF4-FFF2-40B4-BE49-F238E27FC236}">
                <a16:creationId xmlns:a16="http://schemas.microsoft.com/office/drawing/2014/main" id="{750B4B53-47AE-451A-BCD3-49EB15771429}"/>
              </a:ext>
            </a:extLst>
          </p:cNvPr>
          <p:cNvSpPr txBox="1"/>
          <p:nvPr/>
        </p:nvSpPr>
        <p:spPr>
          <a:xfrm>
            <a:off x="338668" y="3929330"/>
            <a:ext cx="5070299" cy="451342"/>
          </a:xfrm>
          <a:prstGeom prst="rect">
            <a:avLst/>
          </a:prstGeom>
          <a:noFill/>
        </p:spPr>
        <p:txBody>
          <a:bodyPr wrap="none" rtlCol="0">
            <a:spAutoFit/>
          </a:bodyPr>
          <a:lstStyle/>
          <a:p>
            <a:r>
              <a:rPr lang="en-US" sz="2333" spc="75" baseline="0">
                <a:latin typeface="Segoe UI Semilight" panose="020B0402040204020203" pitchFamily="34" charset="0"/>
                <a:cs typeface="Segoe UI Semilight" panose="020B0402040204020203" pitchFamily="34" charset="0"/>
              </a:rPr>
              <a:t>Systems | Fueling future disruptions</a:t>
            </a:r>
          </a:p>
        </p:txBody>
      </p:sp>
      <p:pic>
        <p:nvPicPr>
          <p:cNvPr id="10" name="Picture 9">
            <a:extLst>
              <a:ext uri="{FF2B5EF4-FFF2-40B4-BE49-F238E27FC236}">
                <a16:creationId xmlns:a16="http://schemas.microsoft.com/office/drawing/2014/main" id="{128996D0-83D7-44D7-9FBD-438779D16869}"/>
              </a:ext>
            </a:extLst>
          </p:cNvPr>
          <p:cNvPicPr>
            <a:picLocks noChangeAspect="1"/>
          </p:cNvPicPr>
          <p:nvPr/>
        </p:nvPicPr>
        <p:blipFill rotWithShape="1">
          <a:blip r:embed="rId2"/>
          <a:srcRect l="-16715" t="-1935" r="33915" b="-2085"/>
          <a:stretch/>
        </p:blipFill>
        <p:spPr>
          <a:xfrm>
            <a:off x="6733082" y="0"/>
            <a:ext cx="5458918" cy="6858000"/>
          </a:xfrm>
          <a:prstGeom prst="rect">
            <a:avLst/>
          </a:prstGeom>
        </p:spPr>
      </p:pic>
      <p:pic>
        <p:nvPicPr>
          <p:cNvPr id="11" name="Picture 10">
            <a:extLst>
              <a:ext uri="{FF2B5EF4-FFF2-40B4-BE49-F238E27FC236}">
                <a16:creationId xmlns:a16="http://schemas.microsoft.com/office/drawing/2014/main" id="{0F80F1B7-B0B7-46CF-B7D0-B5A9BC07DEE9}"/>
              </a:ext>
            </a:extLst>
          </p:cNvPr>
          <p:cNvPicPr>
            <a:picLocks noChangeAspect="1"/>
          </p:cNvPicPr>
          <p:nvPr/>
        </p:nvPicPr>
        <p:blipFill>
          <a:blip r:embed="rId3"/>
          <a:stretch>
            <a:fillRect/>
          </a:stretch>
        </p:blipFill>
        <p:spPr>
          <a:xfrm>
            <a:off x="412750" y="381000"/>
            <a:ext cx="1210838" cy="258586"/>
          </a:xfrm>
          <a:prstGeom prst="rect">
            <a:avLst/>
          </a:prstGeom>
        </p:spPr>
      </p:pic>
    </p:spTree>
    <p:extLst>
      <p:ext uri="{BB962C8B-B14F-4D97-AF65-F5344CB8AC3E}">
        <p14:creationId xmlns:p14="http://schemas.microsoft.com/office/powerpoint/2010/main" val="283492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11A7-5359-4781-8976-3F53953F1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A"/>
          </a:p>
        </p:txBody>
      </p:sp>
      <p:sp>
        <p:nvSpPr>
          <p:cNvPr id="3" name="Content Placeholder 2">
            <a:extLst>
              <a:ext uri="{FF2B5EF4-FFF2-40B4-BE49-F238E27FC236}">
                <a16:creationId xmlns:a16="http://schemas.microsoft.com/office/drawing/2014/main" id="{95A52A86-101C-4A6F-AF20-D4801717A1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4" name="Text Placeholder 3">
            <a:extLst>
              <a:ext uri="{FF2B5EF4-FFF2-40B4-BE49-F238E27FC236}">
                <a16:creationId xmlns:a16="http://schemas.microsoft.com/office/drawing/2014/main" id="{13F806AA-BDF1-4384-A03C-DC81FA2157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693C4B-6D71-45FB-8169-338C822185EB}"/>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6" name="Footer Placeholder 5">
            <a:extLst>
              <a:ext uri="{FF2B5EF4-FFF2-40B4-BE49-F238E27FC236}">
                <a16:creationId xmlns:a16="http://schemas.microsoft.com/office/drawing/2014/main" id="{4CCB7FA0-F88A-4C9D-B1CE-1CF41C4B7FE5}"/>
              </a:ext>
            </a:extLst>
          </p:cNvPr>
          <p:cNvSpPr>
            <a:spLocks noGrp="1"/>
          </p:cNvSpPr>
          <p:nvPr>
            <p:ph type="ftr" sz="quarter" idx="11"/>
          </p:nvPr>
        </p:nvSpPr>
        <p:spPr/>
        <p:txBody>
          <a:bodyPr/>
          <a:lstStyle/>
          <a:p>
            <a:endParaRPr lang="es-PA"/>
          </a:p>
        </p:txBody>
      </p:sp>
      <p:sp>
        <p:nvSpPr>
          <p:cNvPr id="7" name="Slide Number Placeholder 6">
            <a:extLst>
              <a:ext uri="{FF2B5EF4-FFF2-40B4-BE49-F238E27FC236}">
                <a16:creationId xmlns:a16="http://schemas.microsoft.com/office/drawing/2014/main" id="{24380C4E-300F-42EB-B5AC-279C9AA32115}"/>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94832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740DC562-5095-428E-9A33-56C6B5817AAB}"/>
              </a:ext>
            </a:extLst>
          </p:cNvPr>
          <p:cNvSpPr>
            <a:spLocks noGrp="1"/>
          </p:cNvSpPr>
          <p:nvPr>
            <p:ph type="body" sz="quarter" idx="12" hasCustomPrompt="1"/>
          </p:nvPr>
        </p:nvSpPr>
        <p:spPr>
          <a:xfrm>
            <a:off x="306917" y="1290903"/>
            <a:ext cx="2868083" cy="385498"/>
          </a:xfrm>
        </p:spPr>
        <p:txBody>
          <a:bodyPr>
            <a:normAutofit/>
          </a:bodyPr>
          <a:lstStyle>
            <a:lvl1pPr marL="0" indent="0">
              <a:buFontTx/>
              <a:buNone/>
              <a:defRPr sz="1667"/>
            </a:lvl1pPr>
          </a:lstStyle>
          <a:p>
            <a:pPr lvl="0"/>
            <a:r>
              <a:rPr lang="en-US"/>
              <a:t>Session Code: </a:t>
            </a:r>
          </a:p>
        </p:txBody>
      </p:sp>
      <p:pic>
        <p:nvPicPr>
          <p:cNvPr id="10" name="Picture 9">
            <a:extLst>
              <a:ext uri="{FF2B5EF4-FFF2-40B4-BE49-F238E27FC236}">
                <a16:creationId xmlns:a16="http://schemas.microsoft.com/office/drawing/2014/main" id="{128996D0-83D7-44D7-9FBD-438779D16869}"/>
              </a:ext>
            </a:extLst>
          </p:cNvPr>
          <p:cNvPicPr>
            <a:picLocks noChangeAspect="1"/>
          </p:cNvPicPr>
          <p:nvPr/>
        </p:nvPicPr>
        <p:blipFill rotWithShape="1">
          <a:blip r:embed="rId2"/>
          <a:srcRect l="-16715" t="-1935" r="33915" b="-2085"/>
          <a:stretch/>
        </p:blipFill>
        <p:spPr>
          <a:xfrm>
            <a:off x="6733082" y="0"/>
            <a:ext cx="5458918" cy="6858000"/>
          </a:xfrm>
          <a:prstGeom prst="rect">
            <a:avLst/>
          </a:prstGeom>
        </p:spPr>
      </p:pic>
      <p:pic>
        <p:nvPicPr>
          <p:cNvPr id="11" name="Picture 10">
            <a:extLst>
              <a:ext uri="{FF2B5EF4-FFF2-40B4-BE49-F238E27FC236}">
                <a16:creationId xmlns:a16="http://schemas.microsoft.com/office/drawing/2014/main" id="{0F80F1B7-B0B7-46CF-B7D0-B5A9BC07DEE9}"/>
              </a:ext>
            </a:extLst>
          </p:cNvPr>
          <p:cNvPicPr>
            <a:picLocks noChangeAspect="1"/>
          </p:cNvPicPr>
          <p:nvPr/>
        </p:nvPicPr>
        <p:blipFill>
          <a:blip r:embed="rId3"/>
          <a:stretch>
            <a:fillRect/>
          </a:stretch>
        </p:blipFill>
        <p:spPr>
          <a:xfrm>
            <a:off x="412750" y="381000"/>
            <a:ext cx="1210838" cy="258586"/>
          </a:xfrm>
          <a:prstGeom prst="rect">
            <a:avLst/>
          </a:prstGeom>
        </p:spPr>
      </p:pic>
      <p:sp>
        <p:nvSpPr>
          <p:cNvPr id="2" name="Title 1">
            <a:extLst>
              <a:ext uri="{FF2B5EF4-FFF2-40B4-BE49-F238E27FC236}">
                <a16:creationId xmlns:a16="http://schemas.microsoft.com/office/drawing/2014/main" id="{DE76D7BC-E49E-4A6B-9B9D-D741CAB5C222}"/>
              </a:ext>
            </a:extLst>
          </p:cNvPr>
          <p:cNvSpPr>
            <a:spLocks noGrp="1"/>
          </p:cNvSpPr>
          <p:nvPr>
            <p:ph type="ctrTitle" hasCustomPrompt="1"/>
          </p:nvPr>
        </p:nvSpPr>
        <p:spPr>
          <a:xfrm>
            <a:off x="306917" y="2407488"/>
            <a:ext cx="7076017" cy="1648045"/>
          </a:xfrm>
        </p:spPr>
        <p:txBody>
          <a:bodyPr anchor="t" anchorCtr="0">
            <a:noAutofit/>
          </a:bodyPr>
          <a:lstStyle>
            <a:lvl1pPr algn="l">
              <a:lnSpc>
                <a:spcPct val="82000"/>
              </a:lnSpc>
              <a:defRPr sz="4000" spc="0" baseline="0">
                <a:latin typeface="Segoe UI Light" panose="020B0502040204020203" pitchFamily="34" charset="0"/>
                <a:cs typeface="Segoe UI Light" panose="020B0502040204020203" pitchFamily="34" charset="0"/>
              </a:defRPr>
            </a:lvl1pPr>
          </a:lstStyle>
          <a:p>
            <a:r>
              <a:rPr lang="en-US"/>
              <a:t>Presentation title here</a:t>
            </a:r>
          </a:p>
        </p:txBody>
      </p:sp>
      <p:sp>
        <p:nvSpPr>
          <p:cNvPr id="7" name="Text Placeholder 6">
            <a:extLst>
              <a:ext uri="{FF2B5EF4-FFF2-40B4-BE49-F238E27FC236}">
                <a16:creationId xmlns:a16="http://schemas.microsoft.com/office/drawing/2014/main" id="{E7F0E214-BBEC-48CA-A81C-0BD5F6B4ABF0}"/>
              </a:ext>
            </a:extLst>
          </p:cNvPr>
          <p:cNvSpPr>
            <a:spLocks noGrp="1"/>
          </p:cNvSpPr>
          <p:nvPr>
            <p:ph type="body" sz="quarter" idx="10" hasCustomPrompt="1"/>
          </p:nvPr>
        </p:nvSpPr>
        <p:spPr>
          <a:xfrm>
            <a:off x="306917" y="4335730"/>
            <a:ext cx="6773333" cy="743793"/>
          </a:xfrm>
        </p:spPr>
        <p:txBody>
          <a:bodyPr>
            <a:noAutofit/>
          </a:bodyPr>
          <a:lstStyle>
            <a:lvl1pPr marL="0" indent="0">
              <a:buFontTx/>
              <a:buNone/>
              <a:defRPr/>
            </a:lvl1pPr>
            <a:lvl2pPr marL="0" indent="0">
              <a:buFontTx/>
              <a:buNone/>
              <a:defRPr sz="2333"/>
            </a:lvl2pPr>
            <a:lvl3pPr marL="523854" indent="0">
              <a:buFontTx/>
              <a:buNone/>
              <a:defRPr/>
            </a:lvl3pPr>
            <a:lvl4pPr marL="761970" indent="0">
              <a:buFontTx/>
              <a:buNone/>
              <a:defRPr/>
            </a:lvl4pPr>
            <a:lvl5pPr marL="1523939" indent="0">
              <a:buFontTx/>
              <a:buNone/>
              <a:defRPr/>
            </a:lvl5pPr>
          </a:lstStyle>
          <a:p>
            <a:pPr lvl="0"/>
            <a:r>
              <a:rPr lang="en-US"/>
              <a:t>Speaker Name</a:t>
            </a:r>
          </a:p>
          <a:p>
            <a:pPr lvl="1"/>
            <a:r>
              <a:rPr lang="en-US"/>
              <a:t>Title, Company or Organization</a:t>
            </a:r>
          </a:p>
        </p:txBody>
      </p:sp>
    </p:spTree>
    <p:extLst>
      <p:ext uri="{BB962C8B-B14F-4D97-AF65-F5344CB8AC3E}">
        <p14:creationId xmlns:p14="http://schemas.microsoft.com/office/powerpoint/2010/main" val="317971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_and_Bulleted_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78B4C0-8958-3B4F-8820-F73EF987A2F5}"/>
              </a:ext>
            </a:extLst>
          </p:cNvPr>
          <p:cNvSpPr/>
          <p:nvPr/>
        </p:nvSpPr>
        <p:spPr>
          <a:xfrm>
            <a:off x="0" y="5765133"/>
            <a:ext cx="12192000" cy="1092868"/>
          </a:xfrm>
          <a:prstGeom prst="rect">
            <a:avLst/>
          </a:prstGeom>
          <a:solidFill>
            <a:srgbClr val="008271"/>
          </a:solidFill>
          <a:ln>
            <a:noFill/>
          </a:ln>
          <a:effectLst/>
        </p:spPr>
        <p:style>
          <a:lnRef idx="1">
            <a:schemeClr val="accent1"/>
          </a:lnRef>
          <a:fillRef idx="3">
            <a:schemeClr val="accent1"/>
          </a:fillRef>
          <a:effectRef idx="2">
            <a:schemeClr val="accent1"/>
          </a:effectRef>
          <a:fontRef idx="minor">
            <a:schemeClr val="lt1"/>
          </a:fontRef>
        </p:style>
        <p:txBody>
          <a:bodyPr lIns="152400" tIns="152400" rIns="152400" bIns="152400" rtlCol="0" anchor="t" anchorCtr="0"/>
          <a:lstStyle/>
          <a:p>
            <a:pPr algn="l"/>
            <a:endParaRPr lang="en-US" sz="1667" baseline="0">
              <a:latin typeface="Segoe UI"/>
            </a:endParaRPr>
          </a:p>
        </p:txBody>
      </p:sp>
      <p:pic>
        <p:nvPicPr>
          <p:cNvPr id="9" name="Picture 8">
            <a:extLst>
              <a:ext uri="{FF2B5EF4-FFF2-40B4-BE49-F238E27FC236}">
                <a16:creationId xmlns:a16="http://schemas.microsoft.com/office/drawing/2014/main" id="{7EFD4D56-BE67-9343-AB2A-1C9FD57A49D6}"/>
              </a:ext>
            </a:extLst>
          </p:cNvPr>
          <p:cNvPicPr>
            <a:picLocks noChangeAspect="1"/>
          </p:cNvPicPr>
          <p:nvPr/>
        </p:nvPicPr>
        <p:blipFill rotWithShape="1">
          <a:blip r:embed="rId2"/>
          <a:srcRect l="36797" t="-18346" r="36797" b="-5380"/>
          <a:stretch/>
        </p:blipFill>
        <p:spPr>
          <a:xfrm rot="5400000">
            <a:off x="9082804" y="3754098"/>
            <a:ext cx="1098159" cy="5120233"/>
          </a:xfrm>
          <a:prstGeom prst="rect">
            <a:avLst/>
          </a:prstGeom>
        </p:spPr>
      </p:pic>
      <p:sp>
        <p:nvSpPr>
          <p:cNvPr id="11" name="Title Placeholder 1">
            <a:extLst>
              <a:ext uri="{FF2B5EF4-FFF2-40B4-BE49-F238E27FC236}">
                <a16:creationId xmlns:a16="http://schemas.microsoft.com/office/drawing/2014/main" id="{72FA846D-57E8-5D46-9134-E0C5B4C9FA7D}"/>
              </a:ext>
            </a:extLst>
          </p:cNvPr>
          <p:cNvSpPr>
            <a:spLocks noGrp="1"/>
          </p:cNvSpPr>
          <p:nvPr>
            <p:ph type="title" hasCustomPrompt="1"/>
          </p:nvPr>
        </p:nvSpPr>
        <p:spPr>
          <a:xfrm>
            <a:off x="281772" y="220980"/>
            <a:ext cx="11656228" cy="1173862"/>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24F6EE11-EC9C-4FEB-BBC8-6A6B55DB1B28}"/>
              </a:ext>
            </a:extLst>
          </p:cNvPr>
          <p:cNvSpPr>
            <a:spLocks noGrp="1"/>
          </p:cNvSpPr>
          <p:nvPr>
            <p:ph type="body" sz="quarter" idx="10"/>
          </p:nvPr>
        </p:nvSpPr>
        <p:spPr>
          <a:xfrm>
            <a:off x="297180" y="1470660"/>
            <a:ext cx="11656228" cy="4229921"/>
          </a:xfrm>
        </p:spPr>
        <p:txBody>
          <a:bodyPr/>
          <a:lstStyle>
            <a:lvl1pPr marL="238115" indent="-238115">
              <a:defRPr lang="en-US" sz="2333" kern="1200" dirty="0">
                <a:solidFill>
                  <a:schemeClr val="tx1"/>
                </a:solidFill>
                <a:latin typeface="Segoe UI Semilight" panose="020B0402040204020203" pitchFamily="34" charset="0"/>
                <a:ea typeface="+mn-ea"/>
                <a:cs typeface="Segoe UI Semilight" panose="020B0402040204020203" pitchFamily="34" charset="0"/>
              </a:defRPr>
            </a:lvl1pPr>
            <a:lvl2pPr marL="476231" indent="-238115">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marL="809593" indent="-285739">
              <a:defRPr lang="en-US" sz="1667" kern="1200" dirty="0">
                <a:solidFill>
                  <a:schemeClr val="tx1"/>
                </a:solidFill>
                <a:latin typeface="Segoe UI Semilight" panose="020B0402040204020203" pitchFamily="34" charset="0"/>
                <a:ea typeface="+mn-ea"/>
                <a:cs typeface="Segoe UI Semilight" panose="020B0402040204020203" pitchFamily="34" charset="0"/>
              </a:defRPr>
            </a:lvl3pPr>
            <a:lvl4pPr marL="857216" indent="-190492">
              <a:defRPr lang="en-US" sz="1500" kern="1200" dirty="0">
                <a:solidFill>
                  <a:schemeClr val="tx1"/>
                </a:solidFill>
                <a:latin typeface="Segoe UI Semilight" panose="020B0402040204020203" pitchFamily="34" charset="0"/>
                <a:ea typeface="+mn-ea"/>
                <a:cs typeface="Segoe UI Semilight" panose="020B0402040204020203" pitchFamily="34" charset="0"/>
              </a:defRPr>
            </a:lvl4pPr>
          </a:lstStyle>
          <a:p>
            <a:pPr marL="238115" lvl="0" indent="-238115" algn="l" defTabSz="761970" rtl="0" eaLnBrk="1" latinLnBrk="0" hangingPunct="1">
              <a:lnSpc>
                <a:spcPct val="90000"/>
              </a:lnSpc>
              <a:spcBef>
                <a:spcPts val="833"/>
              </a:spcBef>
              <a:buFont typeface="Arial" panose="020B0604020202020204" pitchFamily="34" charset="0"/>
              <a:buChar char="•"/>
            </a:pPr>
            <a:r>
              <a:rPr lang="en-US"/>
              <a:t>Edit Master text styles</a:t>
            </a:r>
          </a:p>
          <a:p>
            <a:pPr marL="238115" lvl="1" indent="-238115" algn="l" defTabSz="761970" rtl="0" eaLnBrk="1" latinLnBrk="0" hangingPunct="1">
              <a:lnSpc>
                <a:spcPct val="90000"/>
              </a:lnSpc>
              <a:spcBef>
                <a:spcPts val="833"/>
              </a:spcBef>
              <a:buFont typeface="Arial" panose="020B0604020202020204" pitchFamily="34" charset="0"/>
              <a:buChar char="•"/>
            </a:pPr>
            <a:r>
              <a:rPr lang="en-US"/>
              <a:t>Second level</a:t>
            </a:r>
          </a:p>
          <a:p>
            <a:pPr marL="238115" lvl="2" indent="-238115" algn="l" defTabSz="761970" rtl="0" eaLnBrk="1" latinLnBrk="0" hangingPunct="1">
              <a:lnSpc>
                <a:spcPct val="90000"/>
              </a:lnSpc>
              <a:spcBef>
                <a:spcPts val="833"/>
              </a:spcBef>
              <a:buFont typeface="Arial" panose="020B0604020202020204" pitchFamily="34" charset="0"/>
              <a:buChar char="•"/>
            </a:pPr>
            <a:r>
              <a:rPr lang="en-US"/>
              <a:t>Third level</a:t>
            </a:r>
          </a:p>
          <a:p>
            <a:pPr marL="238115" lvl="3" indent="-238115" algn="l" defTabSz="761970" rtl="0" eaLnBrk="1" latinLnBrk="0" hangingPunct="1">
              <a:lnSpc>
                <a:spcPct val="90000"/>
              </a:lnSpc>
              <a:spcBef>
                <a:spcPts val="833"/>
              </a:spcBef>
              <a:buFont typeface="Arial" panose="020B0604020202020204" pitchFamily="34" charset="0"/>
              <a:buChar char="•"/>
            </a:pPr>
            <a:r>
              <a:rPr lang="en-US"/>
              <a:t>Fourth level</a:t>
            </a:r>
          </a:p>
        </p:txBody>
      </p:sp>
      <p:sp>
        <p:nvSpPr>
          <p:cNvPr id="4" name="Text Placeholder 3">
            <a:extLst>
              <a:ext uri="{FF2B5EF4-FFF2-40B4-BE49-F238E27FC236}">
                <a16:creationId xmlns:a16="http://schemas.microsoft.com/office/drawing/2014/main" id="{280F7568-EBFB-400A-96FB-70F3ADACECC1}"/>
              </a:ext>
            </a:extLst>
          </p:cNvPr>
          <p:cNvSpPr>
            <a:spLocks noGrp="1"/>
          </p:cNvSpPr>
          <p:nvPr>
            <p:ph type="body" sz="quarter" idx="11"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6" name="Text Placeholder 5">
            <a:extLst>
              <a:ext uri="{FF2B5EF4-FFF2-40B4-BE49-F238E27FC236}">
                <a16:creationId xmlns:a16="http://schemas.microsoft.com/office/drawing/2014/main" id="{9468DBD3-B907-4328-88BE-94C02275A3D8}"/>
              </a:ext>
            </a:extLst>
          </p:cNvPr>
          <p:cNvSpPr>
            <a:spLocks noGrp="1"/>
          </p:cNvSpPr>
          <p:nvPr>
            <p:ph type="body" sz="quarter" idx="12"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307251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_and_non-bulleted_tex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B0E4070-A431-BB4A-A6A6-854C4C98FCA1}"/>
              </a:ext>
            </a:extLst>
          </p:cNvPr>
          <p:cNvSpPr>
            <a:spLocks noGrp="1"/>
          </p:cNvSpPr>
          <p:nvPr>
            <p:ph type="title" hasCustomPrompt="1"/>
          </p:nvPr>
        </p:nvSpPr>
        <p:spPr>
          <a:xfrm>
            <a:off x="281940" y="220980"/>
            <a:ext cx="11581666"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1E07198F-A9F1-4E89-98A0-603926DEF5D7}"/>
              </a:ext>
            </a:extLst>
          </p:cNvPr>
          <p:cNvSpPr>
            <a:spLocks noGrp="1"/>
          </p:cNvSpPr>
          <p:nvPr>
            <p:ph type="body" sz="quarter" idx="11"/>
          </p:nvPr>
        </p:nvSpPr>
        <p:spPr>
          <a:xfrm>
            <a:off x="297180" y="1470660"/>
            <a:ext cx="11661878" cy="4293315"/>
          </a:xfrm>
        </p:spPr>
        <p:txBody>
          <a:bodyPr/>
          <a:lstStyle>
            <a:lvl1pPr marL="0" indent="0">
              <a:buFontTx/>
              <a:buNone/>
              <a:defRPr/>
            </a:lvl1pPr>
            <a:lvl2pPr marL="291030" indent="0">
              <a:buFontTx/>
              <a:buNone/>
              <a:defRPr/>
            </a:lvl2pPr>
            <a:lvl3pPr marL="571477" indent="0">
              <a:buFontTx/>
              <a:buNone/>
              <a:defRPr/>
            </a:lvl3pPr>
            <a:lvl4pPr marL="862507" indent="0">
              <a:buFontTx/>
              <a:buNone/>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11" name="Rectangle 10">
            <a:extLst>
              <a:ext uri="{FF2B5EF4-FFF2-40B4-BE49-F238E27FC236}">
                <a16:creationId xmlns:a16="http://schemas.microsoft.com/office/drawing/2014/main" id="{FFEE9EA8-94DA-4CC5-A40C-4B3D59746E77}"/>
              </a:ext>
            </a:extLst>
          </p:cNvPr>
          <p:cNvSpPr/>
          <p:nvPr/>
        </p:nvSpPr>
        <p:spPr>
          <a:xfrm>
            <a:off x="0" y="5765133"/>
            <a:ext cx="12192000" cy="1092868"/>
          </a:xfrm>
          <a:prstGeom prst="rect">
            <a:avLst/>
          </a:prstGeom>
          <a:solidFill>
            <a:srgbClr val="008271"/>
          </a:solidFill>
          <a:ln>
            <a:noFill/>
          </a:ln>
          <a:effectLst/>
        </p:spPr>
        <p:style>
          <a:lnRef idx="1">
            <a:schemeClr val="accent1"/>
          </a:lnRef>
          <a:fillRef idx="3">
            <a:schemeClr val="accent1"/>
          </a:fillRef>
          <a:effectRef idx="2">
            <a:schemeClr val="accent1"/>
          </a:effectRef>
          <a:fontRef idx="minor">
            <a:schemeClr val="lt1"/>
          </a:fontRef>
        </p:style>
        <p:txBody>
          <a:bodyPr lIns="152400" tIns="152400" rIns="152400" bIns="152400" rtlCol="0" anchor="t" anchorCtr="0"/>
          <a:lstStyle/>
          <a:p>
            <a:pPr lvl="0"/>
            <a:endParaRPr lang="en-US" sz="1667" baseline="0">
              <a:latin typeface="Segoe UI"/>
            </a:endParaRPr>
          </a:p>
        </p:txBody>
      </p:sp>
      <p:pic>
        <p:nvPicPr>
          <p:cNvPr id="12" name="Picture 11">
            <a:extLst>
              <a:ext uri="{FF2B5EF4-FFF2-40B4-BE49-F238E27FC236}">
                <a16:creationId xmlns:a16="http://schemas.microsoft.com/office/drawing/2014/main" id="{FB1A3E98-927B-4847-8C98-B72016A83AD4}"/>
              </a:ext>
            </a:extLst>
          </p:cNvPr>
          <p:cNvPicPr>
            <a:picLocks noChangeAspect="1"/>
          </p:cNvPicPr>
          <p:nvPr/>
        </p:nvPicPr>
        <p:blipFill rotWithShape="1">
          <a:blip r:embed="rId2"/>
          <a:srcRect l="36797" t="-18346" r="36797" b="-5380"/>
          <a:stretch/>
        </p:blipFill>
        <p:spPr>
          <a:xfrm rot="5400000">
            <a:off x="9082804" y="3754098"/>
            <a:ext cx="1098159" cy="5120233"/>
          </a:xfrm>
          <a:prstGeom prst="rect">
            <a:avLst/>
          </a:prstGeom>
        </p:spPr>
      </p:pic>
      <p:sp>
        <p:nvSpPr>
          <p:cNvPr id="7" name="Text Placeholder 3">
            <a:extLst>
              <a:ext uri="{FF2B5EF4-FFF2-40B4-BE49-F238E27FC236}">
                <a16:creationId xmlns:a16="http://schemas.microsoft.com/office/drawing/2014/main" id="{8968B715-8419-47A8-88DA-4547353EF9A1}"/>
              </a:ext>
            </a:extLst>
          </p:cNvPr>
          <p:cNvSpPr>
            <a:spLocks noGrp="1"/>
          </p:cNvSpPr>
          <p:nvPr>
            <p:ph type="body" sz="quarter" idx="12"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8" name="Text Placeholder 5">
            <a:extLst>
              <a:ext uri="{FF2B5EF4-FFF2-40B4-BE49-F238E27FC236}">
                <a16:creationId xmlns:a16="http://schemas.microsoft.com/office/drawing/2014/main" id="{2A4A78C1-A5C3-4FE8-868B-0C5D14198FBD}"/>
              </a:ext>
            </a:extLst>
          </p:cNvPr>
          <p:cNvSpPr>
            <a:spLocks noGrp="1"/>
          </p:cNvSpPr>
          <p:nvPr>
            <p:ph type="body" sz="quarter" idx="13"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298089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_and_Bulleted_tex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2FA846D-57E8-5D46-9134-E0C5B4C9FA7D}"/>
              </a:ext>
            </a:extLst>
          </p:cNvPr>
          <p:cNvSpPr>
            <a:spLocks noGrp="1"/>
          </p:cNvSpPr>
          <p:nvPr>
            <p:ph type="title" hasCustomPrompt="1"/>
          </p:nvPr>
        </p:nvSpPr>
        <p:spPr>
          <a:xfrm>
            <a:off x="281772" y="220980"/>
            <a:ext cx="11656228" cy="1173862"/>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24F6EE11-EC9C-4FEB-BBC8-6A6B55DB1B28}"/>
              </a:ext>
            </a:extLst>
          </p:cNvPr>
          <p:cNvSpPr>
            <a:spLocks noGrp="1"/>
          </p:cNvSpPr>
          <p:nvPr>
            <p:ph type="body" sz="quarter" idx="10"/>
          </p:nvPr>
        </p:nvSpPr>
        <p:spPr>
          <a:xfrm>
            <a:off x="297180" y="1470660"/>
            <a:ext cx="11656228" cy="4229921"/>
          </a:xfrm>
        </p:spPr>
        <p:txBody>
          <a:bodyPr/>
          <a:lstStyle>
            <a:lvl1pPr marL="238115" indent="-238115">
              <a:defRPr lang="en-US" sz="2333" kern="1200" dirty="0">
                <a:solidFill>
                  <a:schemeClr val="tx1"/>
                </a:solidFill>
                <a:latin typeface="Segoe UI Semilight" panose="020B0402040204020203" pitchFamily="34" charset="0"/>
                <a:ea typeface="+mn-ea"/>
                <a:cs typeface="Segoe UI Semilight" panose="020B0402040204020203" pitchFamily="34" charset="0"/>
              </a:defRPr>
            </a:lvl1pPr>
            <a:lvl2pPr marL="476231" indent="-238115">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marL="809593" indent="-285739">
              <a:defRPr lang="en-US" sz="1667" kern="1200" dirty="0">
                <a:solidFill>
                  <a:schemeClr val="tx1"/>
                </a:solidFill>
                <a:latin typeface="Segoe UI Semilight" panose="020B0402040204020203" pitchFamily="34" charset="0"/>
                <a:ea typeface="+mn-ea"/>
                <a:cs typeface="Segoe UI Semilight" panose="020B0402040204020203" pitchFamily="34" charset="0"/>
              </a:defRPr>
            </a:lvl3pPr>
            <a:lvl4pPr marL="857216" indent="-190492">
              <a:defRPr lang="en-US" sz="1500" kern="1200" dirty="0">
                <a:solidFill>
                  <a:schemeClr val="tx1"/>
                </a:solidFill>
                <a:latin typeface="Segoe UI Semilight" panose="020B0402040204020203" pitchFamily="34" charset="0"/>
                <a:ea typeface="+mn-ea"/>
                <a:cs typeface="Segoe UI Semilight" panose="020B0402040204020203" pitchFamily="34" charset="0"/>
              </a:defRPr>
            </a:lvl4pPr>
          </a:lstStyle>
          <a:p>
            <a:pPr marL="238115" lvl="0" indent="-238115" algn="l" defTabSz="761970" rtl="0" eaLnBrk="1" latinLnBrk="0" hangingPunct="1">
              <a:lnSpc>
                <a:spcPct val="90000"/>
              </a:lnSpc>
              <a:spcBef>
                <a:spcPts val="833"/>
              </a:spcBef>
              <a:buFont typeface="Arial" panose="020B0604020202020204" pitchFamily="34" charset="0"/>
              <a:buChar char="•"/>
            </a:pPr>
            <a:r>
              <a:rPr lang="en-US"/>
              <a:t>Edit Master text styles</a:t>
            </a:r>
          </a:p>
          <a:p>
            <a:pPr marL="238115" lvl="1" indent="-238115" algn="l" defTabSz="761970" rtl="0" eaLnBrk="1" latinLnBrk="0" hangingPunct="1">
              <a:lnSpc>
                <a:spcPct val="90000"/>
              </a:lnSpc>
              <a:spcBef>
                <a:spcPts val="833"/>
              </a:spcBef>
              <a:buFont typeface="Arial" panose="020B0604020202020204" pitchFamily="34" charset="0"/>
              <a:buChar char="•"/>
            </a:pPr>
            <a:r>
              <a:rPr lang="en-US"/>
              <a:t>Second level</a:t>
            </a:r>
          </a:p>
          <a:p>
            <a:pPr marL="238115" lvl="2" indent="-238115" algn="l" defTabSz="761970" rtl="0" eaLnBrk="1" latinLnBrk="0" hangingPunct="1">
              <a:lnSpc>
                <a:spcPct val="90000"/>
              </a:lnSpc>
              <a:spcBef>
                <a:spcPts val="833"/>
              </a:spcBef>
              <a:buFont typeface="Arial" panose="020B0604020202020204" pitchFamily="34" charset="0"/>
              <a:buChar char="•"/>
            </a:pPr>
            <a:r>
              <a:rPr lang="en-US"/>
              <a:t>Third level</a:t>
            </a:r>
          </a:p>
          <a:p>
            <a:pPr marL="238115" lvl="3" indent="-238115" algn="l" defTabSz="761970" rtl="0" eaLnBrk="1" latinLnBrk="0" hangingPunct="1">
              <a:lnSpc>
                <a:spcPct val="90000"/>
              </a:lnSpc>
              <a:spcBef>
                <a:spcPts val="833"/>
              </a:spcBef>
              <a:buFont typeface="Arial" panose="020B0604020202020204" pitchFamily="34" charset="0"/>
              <a:buChar char="•"/>
            </a:pPr>
            <a:r>
              <a:rPr lang="en-US"/>
              <a:t>Fourth level</a:t>
            </a:r>
          </a:p>
        </p:txBody>
      </p:sp>
      <p:sp>
        <p:nvSpPr>
          <p:cNvPr id="4" name="Text Placeholder 3">
            <a:extLst>
              <a:ext uri="{FF2B5EF4-FFF2-40B4-BE49-F238E27FC236}">
                <a16:creationId xmlns:a16="http://schemas.microsoft.com/office/drawing/2014/main" id="{280F7568-EBFB-400A-96FB-70F3ADACECC1}"/>
              </a:ext>
            </a:extLst>
          </p:cNvPr>
          <p:cNvSpPr>
            <a:spLocks noGrp="1"/>
          </p:cNvSpPr>
          <p:nvPr>
            <p:ph type="body" sz="quarter" idx="11"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6" name="Text Placeholder 5">
            <a:extLst>
              <a:ext uri="{FF2B5EF4-FFF2-40B4-BE49-F238E27FC236}">
                <a16:creationId xmlns:a16="http://schemas.microsoft.com/office/drawing/2014/main" id="{9468DBD3-B907-4328-88BE-94C02275A3D8}"/>
              </a:ext>
            </a:extLst>
          </p:cNvPr>
          <p:cNvSpPr>
            <a:spLocks noGrp="1"/>
          </p:cNvSpPr>
          <p:nvPr>
            <p:ph type="body" sz="quarter" idx="12"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307251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_and_non-bulleted_text">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B0E4070-A431-BB4A-A6A6-854C4C98FCA1}"/>
              </a:ext>
            </a:extLst>
          </p:cNvPr>
          <p:cNvSpPr>
            <a:spLocks noGrp="1"/>
          </p:cNvSpPr>
          <p:nvPr>
            <p:ph type="title" hasCustomPrompt="1"/>
          </p:nvPr>
        </p:nvSpPr>
        <p:spPr>
          <a:xfrm>
            <a:off x="281940" y="220980"/>
            <a:ext cx="11581666"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1E07198F-A9F1-4E89-98A0-603926DEF5D7}"/>
              </a:ext>
            </a:extLst>
          </p:cNvPr>
          <p:cNvSpPr>
            <a:spLocks noGrp="1"/>
          </p:cNvSpPr>
          <p:nvPr>
            <p:ph type="body" sz="quarter" idx="11"/>
          </p:nvPr>
        </p:nvSpPr>
        <p:spPr>
          <a:xfrm>
            <a:off x="297180" y="1470660"/>
            <a:ext cx="11661878" cy="4293315"/>
          </a:xfrm>
        </p:spPr>
        <p:txBody>
          <a:bodyPr/>
          <a:lstStyle>
            <a:lvl1pPr marL="0" indent="0">
              <a:buFontTx/>
              <a:buNone/>
              <a:defRPr/>
            </a:lvl1pPr>
            <a:lvl2pPr marL="291030" indent="0">
              <a:buFontTx/>
              <a:buNone/>
              <a:defRPr/>
            </a:lvl2pPr>
            <a:lvl3pPr marL="571477" indent="0">
              <a:buFontTx/>
              <a:buNone/>
              <a:defRPr/>
            </a:lvl3pPr>
            <a:lvl4pPr marL="862507" indent="0">
              <a:buFontTx/>
              <a:buNone/>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7" name="Text Placeholder 3">
            <a:extLst>
              <a:ext uri="{FF2B5EF4-FFF2-40B4-BE49-F238E27FC236}">
                <a16:creationId xmlns:a16="http://schemas.microsoft.com/office/drawing/2014/main" id="{8968B715-8419-47A8-88DA-4547353EF9A1}"/>
              </a:ext>
            </a:extLst>
          </p:cNvPr>
          <p:cNvSpPr>
            <a:spLocks noGrp="1"/>
          </p:cNvSpPr>
          <p:nvPr>
            <p:ph type="body" sz="quarter" idx="12"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8" name="Text Placeholder 5">
            <a:extLst>
              <a:ext uri="{FF2B5EF4-FFF2-40B4-BE49-F238E27FC236}">
                <a16:creationId xmlns:a16="http://schemas.microsoft.com/office/drawing/2014/main" id="{2A4A78C1-A5C3-4FE8-868B-0C5D14198FBD}"/>
              </a:ext>
            </a:extLst>
          </p:cNvPr>
          <p:cNvSpPr>
            <a:spLocks noGrp="1"/>
          </p:cNvSpPr>
          <p:nvPr>
            <p:ph type="body" sz="quarter" idx="13"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298089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_and_Bulleted_text_no_banner">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72FA846D-57E8-5D46-9134-E0C5B4C9FA7D}"/>
              </a:ext>
            </a:extLst>
          </p:cNvPr>
          <p:cNvSpPr>
            <a:spLocks noGrp="1"/>
          </p:cNvSpPr>
          <p:nvPr>
            <p:ph type="title" hasCustomPrompt="1"/>
          </p:nvPr>
        </p:nvSpPr>
        <p:spPr>
          <a:xfrm>
            <a:off x="281772" y="220980"/>
            <a:ext cx="11568297"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24F6EE11-EC9C-4FEB-BBC8-6A6B55DB1B28}"/>
              </a:ext>
            </a:extLst>
          </p:cNvPr>
          <p:cNvSpPr>
            <a:spLocks noGrp="1"/>
          </p:cNvSpPr>
          <p:nvPr>
            <p:ph type="body" sz="quarter" idx="10"/>
          </p:nvPr>
        </p:nvSpPr>
        <p:spPr>
          <a:xfrm>
            <a:off x="297180" y="1470660"/>
            <a:ext cx="11656228" cy="5011973"/>
          </a:xfrm>
        </p:spPr>
        <p:txBody>
          <a:bodyPr/>
          <a:lstStyle>
            <a:lvl4pPr>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33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_with_Bann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EE9EA8-94DA-4CC5-A40C-4B3D59746E77}"/>
              </a:ext>
            </a:extLst>
          </p:cNvPr>
          <p:cNvSpPr/>
          <p:nvPr/>
        </p:nvSpPr>
        <p:spPr>
          <a:xfrm>
            <a:off x="0" y="5765133"/>
            <a:ext cx="12192000" cy="1092868"/>
          </a:xfrm>
          <a:prstGeom prst="rect">
            <a:avLst/>
          </a:prstGeom>
          <a:solidFill>
            <a:srgbClr val="008271"/>
          </a:solidFill>
          <a:ln>
            <a:noFill/>
          </a:ln>
          <a:effectLst/>
        </p:spPr>
        <p:style>
          <a:lnRef idx="1">
            <a:schemeClr val="accent1"/>
          </a:lnRef>
          <a:fillRef idx="3">
            <a:schemeClr val="accent1"/>
          </a:fillRef>
          <a:effectRef idx="2">
            <a:schemeClr val="accent1"/>
          </a:effectRef>
          <a:fontRef idx="minor">
            <a:schemeClr val="lt1"/>
          </a:fontRef>
        </p:style>
        <p:txBody>
          <a:bodyPr lIns="152400" tIns="152400" rIns="152400" bIns="152400" rtlCol="0" anchor="t" anchorCtr="0"/>
          <a:lstStyle/>
          <a:p>
            <a:pPr lvl="0"/>
            <a:endParaRPr lang="en-US" sz="1667" baseline="0">
              <a:latin typeface="Segoe UI"/>
            </a:endParaRPr>
          </a:p>
        </p:txBody>
      </p:sp>
      <p:pic>
        <p:nvPicPr>
          <p:cNvPr id="12" name="Picture 11">
            <a:extLst>
              <a:ext uri="{FF2B5EF4-FFF2-40B4-BE49-F238E27FC236}">
                <a16:creationId xmlns:a16="http://schemas.microsoft.com/office/drawing/2014/main" id="{FB1A3E98-927B-4847-8C98-B72016A83AD4}"/>
              </a:ext>
            </a:extLst>
          </p:cNvPr>
          <p:cNvPicPr>
            <a:picLocks noChangeAspect="1"/>
          </p:cNvPicPr>
          <p:nvPr/>
        </p:nvPicPr>
        <p:blipFill rotWithShape="1">
          <a:blip r:embed="rId2"/>
          <a:srcRect l="36797" t="-18346" r="36797" b="-5380"/>
          <a:stretch/>
        </p:blipFill>
        <p:spPr>
          <a:xfrm rot="5400000">
            <a:off x="9082804" y="3754098"/>
            <a:ext cx="1098159" cy="5120233"/>
          </a:xfrm>
          <a:prstGeom prst="rect">
            <a:avLst/>
          </a:prstGeom>
        </p:spPr>
      </p:pic>
      <p:sp>
        <p:nvSpPr>
          <p:cNvPr id="5" name="Text Placeholder 3">
            <a:extLst>
              <a:ext uri="{FF2B5EF4-FFF2-40B4-BE49-F238E27FC236}">
                <a16:creationId xmlns:a16="http://schemas.microsoft.com/office/drawing/2014/main" id="{7B4FFAB6-8F99-4C94-B8E2-BC3DF92C986B}"/>
              </a:ext>
            </a:extLst>
          </p:cNvPr>
          <p:cNvSpPr>
            <a:spLocks noGrp="1"/>
          </p:cNvSpPr>
          <p:nvPr>
            <p:ph type="body" sz="quarter" idx="11"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6" name="Text Placeholder 5">
            <a:extLst>
              <a:ext uri="{FF2B5EF4-FFF2-40B4-BE49-F238E27FC236}">
                <a16:creationId xmlns:a16="http://schemas.microsoft.com/office/drawing/2014/main" id="{CAA988B6-CB68-432D-AE2E-253A590BD2C0}"/>
              </a:ext>
            </a:extLst>
          </p:cNvPr>
          <p:cNvSpPr>
            <a:spLocks noGrp="1"/>
          </p:cNvSpPr>
          <p:nvPr>
            <p:ph type="body" sz="quarter" idx="12"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4135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_with_Banner">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7B4FFAB6-8F99-4C94-B8E2-BC3DF92C986B}"/>
              </a:ext>
            </a:extLst>
          </p:cNvPr>
          <p:cNvSpPr>
            <a:spLocks noGrp="1"/>
          </p:cNvSpPr>
          <p:nvPr>
            <p:ph type="body" sz="quarter" idx="11" hasCustomPrompt="1"/>
          </p:nvPr>
        </p:nvSpPr>
        <p:spPr>
          <a:xfrm>
            <a:off x="310744" y="5857971"/>
            <a:ext cx="2661851" cy="762000"/>
          </a:xfrm>
        </p:spPr>
        <p:txBody>
          <a:bodyPr>
            <a:normAutofit/>
          </a:bodyPr>
          <a:lstStyle>
            <a:lvl1pPr marL="0" indent="0">
              <a:lnSpc>
                <a:spcPct val="79000"/>
              </a:lnSpc>
              <a:spcBef>
                <a:spcPts val="0"/>
              </a:spcBef>
              <a:buFontTx/>
              <a:buNone/>
              <a:defRPr sz="2250" spc="-42" baseline="0">
                <a:latin typeface="Segoe UI Light" panose="020B0502040204020203" pitchFamily="34" charset="0"/>
                <a:cs typeface="Segoe UI Light" panose="020B0502040204020203" pitchFamily="34" charset="0"/>
              </a:defRPr>
            </a:lvl1pPr>
            <a:lvl2pPr marL="380985" indent="0">
              <a:buFontTx/>
              <a:buNone/>
              <a:defRPr>
                <a:latin typeface="Segoe UI Semilight" panose="020B0402040204020203" pitchFamily="34" charset="0"/>
                <a:cs typeface="Segoe UI Semilight" panose="020B0402040204020203" pitchFamily="34" charset="0"/>
              </a:defRPr>
            </a:lvl2pPr>
            <a:lvl3pPr marL="761970" indent="0">
              <a:buFontTx/>
              <a:buNone/>
              <a:defRPr>
                <a:latin typeface="Segoe UI Semilight" panose="020B0402040204020203" pitchFamily="34" charset="0"/>
                <a:cs typeface="Segoe UI Semilight" panose="020B0402040204020203" pitchFamily="34" charset="0"/>
              </a:defRPr>
            </a:lvl3pPr>
            <a:lvl4pPr marL="1142954" indent="0">
              <a:buFontTx/>
              <a:buNone/>
              <a:defRPr>
                <a:latin typeface="Segoe UI Semilight" panose="020B0402040204020203" pitchFamily="34" charset="0"/>
                <a:cs typeface="Segoe UI Semilight" panose="020B0402040204020203" pitchFamily="34" charset="0"/>
              </a:defRPr>
            </a:lvl4pPr>
            <a:lvl5pPr marL="1523939" indent="0">
              <a:buFontTx/>
              <a:buNone/>
              <a:defRPr>
                <a:latin typeface="Segoe UI Semilight" panose="020B0402040204020203" pitchFamily="34" charset="0"/>
                <a:cs typeface="Segoe UI Semilight" panose="020B0402040204020203" pitchFamily="34" charset="0"/>
              </a:defRPr>
            </a:lvl5pPr>
          </a:lstStyle>
          <a:p>
            <a:pPr lvl="0"/>
            <a:r>
              <a:rPr lang="en-US"/>
              <a:t>Research</a:t>
            </a:r>
            <a:br>
              <a:rPr lang="en-US"/>
            </a:br>
            <a:r>
              <a:rPr lang="en-US"/>
              <a:t>Faculty Summit 2018 </a:t>
            </a:r>
          </a:p>
        </p:txBody>
      </p:sp>
      <p:sp>
        <p:nvSpPr>
          <p:cNvPr id="6" name="Text Placeholder 5">
            <a:extLst>
              <a:ext uri="{FF2B5EF4-FFF2-40B4-BE49-F238E27FC236}">
                <a16:creationId xmlns:a16="http://schemas.microsoft.com/office/drawing/2014/main" id="{CAA988B6-CB68-432D-AE2E-253A590BD2C0}"/>
              </a:ext>
            </a:extLst>
          </p:cNvPr>
          <p:cNvSpPr>
            <a:spLocks noGrp="1"/>
          </p:cNvSpPr>
          <p:nvPr>
            <p:ph type="body" sz="quarter" idx="12" hasCustomPrompt="1"/>
          </p:nvPr>
        </p:nvSpPr>
        <p:spPr>
          <a:xfrm>
            <a:off x="321023" y="6425571"/>
            <a:ext cx="2830165" cy="209709"/>
          </a:xfrm>
        </p:spPr>
        <p:txBody>
          <a:bodyPr>
            <a:normAutofit/>
          </a:bodyPr>
          <a:lstStyle>
            <a:lvl1pPr marL="0" indent="0">
              <a:buFontTx/>
              <a:buNone/>
              <a:defRPr sz="917" spc="-8" baseline="0">
                <a:latin typeface="Segoe UI Semilight" panose="020B0402040204020203" pitchFamily="34" charset="0"/>
                <a:cs typeface="Segoe UI Semilight" panose="020B0402040204020203" pitchFamily="34" charset="0"/>
              </a:defRPr>
            </a:lvl1pPr>
          </a:lstStyle>
          <a:p>
            <a:pPr lvl="0"/>
            <a:r>
              <a:rPr lang="en-US"/>
              <a:t>Systems | Fueling future disruptions</a:t>
            </a:r>
          </a:p>
        </p:txBody>
      </p:sp>
    </p:spTree>
    <p:extLst>
      <p:ext uri="{BB962C8B-B14F-4D97-AF65-F5344CB8AC3E}">
        <p14:creationId xmlns:p14="http://schemas.microsoft.com/office/powerpoint/2010/main" val="4135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_and_non-bulleted_text_no_banner">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EB0E4070-A431-BB4A-A6A6-854C4C98FCA1}"/>
              </a:ext>
            </a:extLst>
          </p:cNvPr>
          <p:cNvSpPr>
            <a:spLocks noGrp="1"/>
          </p:cNvSpPr>
          <p:nvPr>
            <p:ph type="title" hasCustomPrompt="1"/>
          </p:nvPr>
        </p:nvSpPr>
        <p:spPr>
          <a:xfrm>
            <a:off x="281940" y="220980"/>
            <a:ext cx="11581666" cy="743793"/>
          </a:xfrm>
          <a:prstGeom prst="rect">
            <a:avLst/>
          </a:prstGeom>
        </p:spPr>
        <p:txBody>
          <a:bodyPr vert="horz" lIns="130622" tIns="65311" rIns="130622" bIns="65311" rtlCol="0" anchor="t" anchorCtr="0">
            <a:normAutofit/>
          </a:bodyPr>
          <a:lstStyle>
            <a:lvl1pPr>
              <a:defRPr lang="en-US" dirty="0"/>
            </a:lvl1pPr>
          </a:lstStyle>
          <a:p>
            <a:pPr lvl="0"/>
            <a:r>
              <a:rPr lang="en-US"/>
              <a:t>Headline goes here</a:t>
            </a:r>
          </a:p>
        </p:txBody>
      </p:sp>
      <p:sp>
        <p:nvSpPr>
          <p:cNvPr id="3" name="Text Placeholder 2">
            <a:extLst>
              <a:ext uri="{FF2B5EF4-FFF2-40B4-BE49-F238E27FC236}">
                <a16:creationId xmlns:a16="http://schemas.microsoft.com/office/drawing/2014/main" id="{1E07198F-A9F1-4E89-98A0-603926DEF5D7}"/>
              </a:ext>
            </a:extLst>
          </p:cNvPr>
          <p:cNvSpPr>
            <a:spLocks noGrp="1"/>
          </p:cNvSpPr>
          <p:nvPr>
            <p:ph type="body" sz="quarter" idx="11"/>
          </p:nvPr>
        </p:nvSpPr>
        <p:spPr>
          <a:xfrm>
            <a:off x="297180" y="1470660"/>
            <a:ext cx="11661878" cy="4998675"/>
          </a:xfrm>
        </p:spPr>
        <p:txBody>
          <a:bodyPr/>
          <a:lstStyle>
            <a:lvl1pPr marL="0" indent="0">
              <a:buFontTx/>
              <a:buNone/>
              <a:defRPr/>
            </a:lvl1pPr>
            <a:lvl2pPr marL="291030" indent="0">
              <a:buFontTx/>
              <a:buNone/>
              <a:defRPr/>
            </a:lvl2pPr>
            <a:lvl3pPr marL="571477" indent="0">
              <a:buFontTx/>
              <a:buNone/>
              <a:defRPr/>
            </a:lvl3pPr>
            <a:lvl4pPr marL="862507" indent="0">
              <a:buFontTx/>
              <a:buNone/>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299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_Accent_1">
    <p:bg>
      <p:bgPr>
        <a:solidFill>
          <a:srgbClr val="00827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26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9406-DDC2-422D-8A6B-DF7463E13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A"/>
          </a:p>
        </p:txBody>
      </p:sp>
      <p:sp>
        <p:nvSpPr>
          <p:cNvPr id="3" name="Picture Placeholder 2">
            <a:extLst>
              <a:ext uri="{FF2B5EF4-FFF2-40B4-BE49-F238E27FC236}">
                <a16:creationId xmlns:a16="http://schemas.microsoft.com/office/drawing/2014/main" id="{C318BCD1-8468-4143-ADB2-B3F3F54735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A"/>
          </a:p>
        </p:txBody>
      </p:sp>
      <p:sp>
        <p:nvSpPr>
          <p:cNvPr id="4" name="Text Placeholder 3">
            <a:extLst>
              <a:ext uri="{FF2B5EF4-FFF2-40B4-BE49-F238E27FC236}">
                <a16:creationId xmlns:a16="http://schemas.microsoft.com/office/drawing/2014/main" id="{1B1F6103-0E1E-49C0-B846-C3AF9984A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921476-AFD6-4A08-B65A-39720670D9A9}"/>
              </a:ext>
            </a:extLst>
          </p:cNvPr>
          <p:cNvSpPr>
            <a:spLocks noGrp="1"/>
          </p:cNvSpPr>
          <p:nvPr>
            <p:ph type="dt" sz="half" idx="10"/>
          </p:nvPr>
        </p:nvSpPr>
        <p:spPr/>
        <p:txBody>
          <a:bodyPr/>
          <a:lstStyle/>
          <a:p>
            <a:fld id="{870E4507-4B6D-43E6-BF3D-006A72A0E8FF}" type="datetimeFigureOut">
              <a:rPr lang="es-PA" smtClean="0"/>
              <a:t>04/30/2020</a:t>
            </a:fld>
            <a:endParaRPr lang="es-PA"/>
          </a:p>
        </p:txBody>
      </p:sp>
      <p:sp>
        <p:nvSpPr>
          <p:cNvPr id="6" name="Footer Placeholder 5">
            <a:extLst>
              <a:ext uri="{FF2B5EF4-FFF2-40B4-BE49-F238E27FC236}">
                <a16:creationId xmlns:a16="http://schemas.microsoft.com/office/drawing/2014/main" id="{03EA534D-971A-44E3-A75A-7A44E7FFAA60}"/>
              </a:ext>
            </a:extLst>
          </p:cNvPr>
          <p:cNvSpPr>
            <a:spLocks noGrp="1"/>
          </p:cNvSpPr>
          <p:nvPr>
            <p:ph type="ftr" sz="quarter" idx="11"/>
          </p:nvPr>
        </p:nvSpPr>
        <p:spPr/>
        <p:txBody>
          <a:bodyPr/>
          <a:lstStyle/>
          <a:p>
            <a:endParaRPr lang="es-PA"/>
          </a:p>
        </p:txBody>
      </p:sp>
      <p:sp>
        <p:nvSpPr>
          <p:cNvPr id="7" name="Slide Number Placeholder 6">
            <a:extLst>
              <a:ext uri="{FF2B5EF4-FFF2-40B4-BE49-F238E27FC236}">
                <a16:creationId xmlns:a16="http://schemas.microsoft.com/office/drawing/2014/main" id="{A755D8A3-7A3E-4737-BFFD-B217F26A5EDD}"/>
              </a:ext>
            </a:extLst>
          </p:cNvPr>
          <p:cNvSpPr>
            <a:spLocks noGrp="1"/>
          </p:cNvSpPr>
          <p:nvPr>
            <p:ph type="sldNum" sz="quarter" idx="12"/>
          </p:nvPr>
        </p:nvSpPr>
        <p:spPr/>
        <p:txBody>
          <a:bodyPr/>
          <a:lstStyle/>
          <a:p>
            <a:fld id="{5B91FC76-9730-4391-B5EC-43A4B9AA7982}" type="slidenum">
              <a:rPr lang="es-PA" smtClean="0"/>
              <a:t>‹#›</a:t>
            </a:fld>
            <a:endParaRPr lang="es-PA"/>
          </a:p>
        </p:txBody>
      </p:sp>
    </p:spTree>
    <p:extLst>
      <p:ext uri="{BB962C8B-B14F-4D97-AF65-F5344CB8AC3E}">
        <p14:creationId xmlns:p14="http://schemas.microsoft.com/office/powerpoint/2010/main" val="264727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_Accent_2">
    <p:bg>
      <p:bgPr>
        <a:solidFill>
          <a:srgbClr val="004B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25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_Accent_3">
    <p:bg>
      <p:bgPr>
        <a:solidFill>
          <a:srgbClr val="0078D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27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ansition_slide_1">
    <p:bg>
      <p:bgPr>
        <a:solidFill>
          <a:srgbClr val="002050"/>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107FF86C-FB86-584E-8B5F-FEA9C3B5CBE6}"/>
              </a:ext>
            </a:extLst>
          </p:cNvPr>
          <p:cNvSpPr>
            <a:spLocks noGrp="1"/>
          </p:cNvSpPr>
          <p:nvPr>
            <p:ph type="body" sz="quarter" idx="10" hasCustomPrompt="1"/>
          </p:nvPr>
        </p:nvSpPr>
        <p:spPr>
          <a:xfrm>
            <a:off x="254000" y="3743877"/>
            <a:ext cx="10776263" cy="1037167"/>
          </a:xfrm>
        </p:spPr>
        <p:txBody>
          <a:bodyPr lIns="182880" tIns="0" rIns="182880" bIns="0">
            <a:normAutofit/>
          </a:bodyPr>
          <a:lstStyle>
            <a:lvl1pPr marL="0" indent="0">
              <a:buNone/>
              <a:defRPr sz="2500" b="0" i="0" baseline="0">
                <a:solidFill>
                  <a:schemeClr val="bg1"/>
                </a:solidFill>
                <a:latin typeface="Segoe Pro Light"/>
                <a:cs typeface="Segoe Pro Light"/>
              </a:defRPr>
            </a:lvl1pPr>
          </a:lstStyle>
          <a:p>
            <a:pPr lvl="0"/>
            <a:r>
              <a:rPr lang="en-US"/>
              <a:t>Subhead can go here</a:t>
            </a:r>
          </a:p>
        </p:txBody>
      </p:sp>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Transition slide option 1</a:t>
            </a:r>
          </a:p>
        </p:txBody>
      </p:sp>
    </p:spTree>
    <p:extLst>
      <p:ext uri="{BB962C8B-B14F-4D97-AF65-F5344CB8AC3E}">
        <p14:creationId xmlns:p14="http://schemas.microsoft.com/office/powerpoint/2010/main" val="2963169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ansition_Slide_2">
    <p:bg>
      <p:bgPr>
        <a:solidFill>
          <a:srgbClr val="008271"/>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107FF86C-FB86-584E-8B5F-FEA9C3B5CBE6}"/>
              </a:ext>
            </a:extLst>
          </p:cNvPr>
          <p:cNvSpPr>
            <a:spLocks noGrp="1"/>
          </p:cNvSpPr>
          <p:nvPr>
            <p:ph type="body" sz="quarter" idx="10" hasCustomPrompt="1"/>
          </p:nvPr>
        </p:nvSpPr>
        <p:spPr>
          <a:xfrm>
            <a:off x="254000" y="3743877"/>
            <a:ext cx="10776263" cy="1037167"/>
          </a:xfrm>
        </p:spPr>
        <p:txBody>
          <a:bodyPr lIns="182880" tIns="0" rIns="182880" bIns="0">
            <a:normAutofit/>
          </a:bodyPr>
          <a:lstStyle>
            <a:lvl1pPr marL="0" indent="0">
              <a:buNone/>
              <a:defRPr sz="2500" b="0" i="0" baseline="0">
                <a:solidFill>
                  <a:schemeClr val="bg1"/>
                </a:solidFill>
                <a:latin typeface="Segoe Pro Light"/>
                <a:cs typeface="Segoe Pro Light"/>
              </a:defRPr>
            </a:lvl1pPr>
          </a:lstStyle>
          <a:p>
            <a:pPr lvl="0"/>
            <a:r>
              <a:rPr lang="en-US"/>
              <a:t>Subhead can go here</a:t>
            </a:r>
          </a:p>
        </p:txBody>
      </p:sp>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Transition slide option 2</a:t>
            </a:r>
          </a:p>
        </p:txBody>
      </p:sp>
    </p:spTree>
    <p:extLst>
      <p:ext uri="{BB962C8B-B14F-4D97-AF65-F5344CB8AC3E}">
        <p14:creationId xmlns:p14="http://schemas.microsoft.com/office/powerpoint/2010/main" val="1070195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ransition_Slide_3">
    <p:bg>
      <p:bgPr>
        <a:solidFill>
          <a:srgbClr val="0078D6"/>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107FF86C-FB86-584E-8B5F-FEA9C3B5CBE6}"/>
              </a:ext>
            </a:extLst>
          </p:cNvPr>
          <p:cNvSpPr>
            <a:spLocks noGrp="1"/>
          </p:cNvSpPr>
          <p:nvPr>
            <p:ph type="body" sz="quarter" idx="10" hasCustomPrompt="1"/>
          </p:nvPr>
        </p:nvSpPr>
        <p:spPr>
          <a:xfrm>
            <a:off x="254000" y="3743877"/>
            <a:ext cx="10776263" cy="1037167"/>
          </a:xfrm>
        </p:spPr>
        <p:txBody>
          <a:bodyPr lIns="182880" tIns="0" rIns="182880" bIns="0">
            <a:normAutofit/>
          </a:bodyPr>
          <a:lstStyle>
            <a:lvl1pPr marL="0" indent="0">
              <a:buNone/>
              <a:defRPr sz="2500" b="0" i="0" baseline="0">
                <a:solidFill>
                  <a:schemeClr val="bg1"/>
                </a:solidFill>
                <a:latin typeface="Segoe Pro Light"/>
                <a:cs typeface="Segoe Pro Light"/>
              </a:defRPr>
            </a:lvl1pPr>
          </a:lstStyle>
          <a:p>
            <a:pPr lvl="0"/>
            <a:r>
              <a:rPr lang="en-US"/>
              <a:t>Subhead can go here</a:t>
            </a:r>
          </a:p>
        </p:txBody>
      </p:sp>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Transition slide option 3</a:t>
            </a:r>
          </a:p>
        </p:txBody>
      </p:sp>
    </p:spTree>
    <p:extLst>
      <p:ext uri="{BB962C8B-B14F-4D97-AF65-F5344CB8AC3E}">
        <p14:creationId xmlns:p14="http://schemas.microsoft.com/office/powerpoint/2010/main" val="3398039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ank_you">
    <p:bg>
      <p:bgPr>
        <a:solidFill>
          <a:srgbClr val="002050"/>
        </a:solidFill>
        <a:effectLst/>
      </p:bgPr>
    </p:bg>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64CEBA11-B12E-394C-AB9F-F42D14A971CD}"/>
              </a:ext>
            </a:extLst>
          </p:cNvPr>
          <p:cNvSpPr>
            <a:spLocks noGrp="1"/>
          </p:cNvSpPr>
          <p:nvPr>
            <p:ph type="body" sz="quarter" idx="11" hasCustomPrompt="1"/>
          </p:nvPr>
        </p:nvSpPr>
        <p:spPr>
          <a:xfrm>
            <a:off x="254000" y="2606146"/>
            <a:ext cx="10776263" cy="972344"/>
          </a:xfrm>
        </p:spPr>
        <p:txBody>
          <a:bodyPr lIns="182880" tIns="0" rIns="182880" bIns="0">
            <a:noAutofit/>
          </a:bodyPr>
          <a:lstStyle>
            <a:lvl1pPr marL="0" indent="0">
              <a:lnSpc>
                <a:spcPct val="100000"/>
              </a:lnSpc>
              <a:buNone/>
              <a:defRPr sz="5833" baseline="0">
                <a:solidFill>
                  <a:schemeClr val="bg1"/>
                </a:solidFill>
                <a:latin typeface="Segoe Pro Light"/>
                <a:cs typeface="Segoe Pro Light"/>
              </a:defRPr>
            </a:lvl1pPr>
          </a:lstStyle>
          <a:p>
            <a:pPr lvl="0"/>
            <a:r>
              <a:rPr lang="en-US"/>
              <a:t>Thank you</a:t>
            </a:r>
          </a:p>
        </p:txBody>
      </p:sp>
    </p:spTree>
    <p:extLst>
      <p:ext uri="{BB962C8B-B14F-4D97-AF65-F5344CB8AC3E}">
        <p14:creationId xmlns:p14="http://schemas.microsoft.com/office/powerpoint/2010/main" val="188319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randing_Slide">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09E53EC2-893F-4A2C-9092-A3C5B651928F}"/>
              </a:ext>
            </a:extLst>
          </p:cNvPr>
          <p:cNvSpPr txBox="1">
            <a:spLocks noChangeArrowheads="1"/>
          </p:cNvSpPr>
          <p:nvPr/>
        </p:nvSpPr>
        <p:spPr bwMode="blackWhite">
          <a:xfrm>
            <a:off x="412751" y="6371468"/>
            <a:ext cx="2178050"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 Copyright Microsoft Corporation. All rights reserved. </a:t>
            </a:r>
          </a:p>
        </p:txBody>
      </p:sp>
      <p:pic>
        <p:nvPicPr>
          <p:cNvPr id="5" name="Picture 4">
            <a:extLst>
              <a:ext uri="{FF2B5EF4-FFF2-40B4-BE49-F238E27FC236}">
                <a16:creationId xmlns:a16="http://schemas.microsoft.com/office/drawing/2014/main" id="{C65D0082-E53E-4028-9250-6CC829C6A06B}"/>
              </a:ext>
            </a:extLst>
          </p:cNvPr>
          <p:cNvPicPr>
            <a:picLocks noChangeAspect="1"/>
          </p:cNvPicPr>
          <p:nvPr/>
        </p:nvPicPr>
        <p:blipFill>
          <a:blip r:embed="rId2"/>
          <a:stretch>
            <a:fillRect/>
          </a:stretch>
        </p:blipFill>
        <p:spPr>
          <a:xfrm>
            <a:off x="412750" y="381000"/>
            <a:ext cx="1210838" cy="258586"/>
          </a:xfrm>
          <a:prstGeom prst="rect">
            <a:avLst/>
          </a:prstGeom>
        </p:spPr>
      </p:pic>
    </p:spTree>
    <p:extLst>
      <p:ext uri="{BB962C8B-B14F-4D97-AF65-F5344CB8AC3E}">
        <p14:creationId xmlns:p14="http://schemas.microsoft.com/office/powerpoint/2010/main" val="351610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185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C6962-6E71-408A-A202-685708FA9A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173902-09C8-46A4-ABF5-699EFEBE3F9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4BB9CDA-1A37-4400-9587-895805DB5F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215DFE-DEB1-4696-BC9F-8BDF28378D31}"/>
              </a:ext>
            </a:extLst>
          </p:cNvPr>
          <p:cNvSpPr>
            <a:spLocks noGrp="1"/>
          </p:cNvSpPr>
          <p:nvPr>
            <p:ph type="sldNum" sz="quarter" idx="12"/>
          </p:nvPr>
        </p:nvSpPr>
        <p:spPr/>
        <p:txBody>
          <a:bodyPr/>
          <a:lstStyle/>
          <a:p>
            <a:fld id="{26F24BA5-F0EF-423C-A6F3-03ADE677CF82}" type="slidenum">
              <a:rPr lang="en-US" smtClean="0"/>
              <a:t>‹#›</a:t>
            </a:fld>
            <a:endParaRPr lang="en-US"/>
          </a:p>
        </p:txBody>
      </p:sp>
    </p:spTree>
    <p:extLst>
      <p:ext uri="{BB962C8B-B14F-4D97-AF65-F5344CB8AC3E}">
        <p14:creationId xmlns:p14="http://schemas.microsoft.com/office/powerpoint/2010/main" val="262313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7538-1476-45EB-9F48-5CCC16CB1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D43FCC-2458-4D59-8692-28ECCDFC8D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281D2-2A11-4BCB-8FEF-EC85E7AD49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5E5FF16-406C-44EC-9110-F42727F96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2BC9C-134C-470C-8AFD-875BE9417A73}"/>
              </a:ext>
            </a:extLst>
          </p:cNvPr>
          <p:cNvSpPr>
            <a:spLocks noGrp="1"/>
          </p:cNvSpPr>
          <p:nvPr>
            <p:ph type="sldNum" sz="quarter" idx="12"/>
          </p:nvPr>
        </p:nvSpPr>
        <p:spPr/>
        <p:txBody>
          <a:bodyPr/>
          <a:lstStyle/>
          <a:p>
            <a:fld id="{26F24BA5-F0EF-423C-A6F3-03ADE677CF82}" type="slidenum">
              <a:rPr lang="en-US" smtClean="0"/>
              <a:t>‹#›</a:t>
            </a:fld>
            <a:endParaRPr lang="en-US"/>
          </a:p>
        </p:txBody>
      </p:sp>
    </p:spTree>
    <p:extLst>
      <p:ext uri="{BB962C8B-B14F-4D97-AF65-F5344CB8AC3E}">
        <p14:creationId xmlns:p14="http://schemas.microsoft.com/office/powerpoint/2010/main" val="35447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7.emf"/><Relationship Id="rId2" Type="http://schemas.openxmlformats.org/officeDocument/2006/relationships/slideLayout" Target="../slideLayouts/slideLayout45.xml"/><Relationship Id="rId16"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theme" Target="../theme/theme4.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theme" Target="../theme/theme5.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theme" Target="../theme/theme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21" Type="http://schemas.openxmlformats.org/officeDocument/2006/relationships/theme" Target="../theme/theme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image" Target="../media/image20.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C8600D-B20E-468B-B6D6-A8F7B46EB3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A"/>
          </a:p>
        </p:txBody>
      </p:sp>
      <p:sp>
        <p:nvSpPr>
          <p:cNvPr id="3" name="Text Placeholder 2">
            <a:extLst>
              <a:ext uri="{FF2B5EF4-FFF2-40B4-BE49-F238E27FC236}">
                <a16:creationId xmlns:a16="http://schemas.microsoft.com/office/drawing/2014/main" id="{A759B454-9476-4E13-AD36-A06104753B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A"/>
          </a:p>
        </p:txBody>
      </p:sp>
      <p:sp>
        <p:nvSpPr>
          <p:cNvPr id="4" name="Date Placeholder 3">
            <a:extLst>
              <a:ext uri="{FF2B5EF4-FFF2-40B4-BE49-F238E27FC236}">
                <a16:creationId xmlns:a16="http://schemas.microsoft.com/office/drawing/2014/main" id="{F229D50D-0FC0-4339-943C-0BAB36B56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0E4507-4B6D-43E6-BF3D-006A72A0E8FF}" type="datetimeFigureOut">
              <a:rPr lang="es-PA" smtClean="0"/>
              <a:t>04/30/2020</a:t>
            </a:fld>
            <a:endParaRPr lang="es-PA"/>
          </a:p>
        </p:txBody>
      </p:sp>
      <p:sp>
        <p:nvSpPr>
          <p:cNvPr id="5" name="Footer Placeholder 4">
            <a:extLst>
              <a:ext uri="{FF2B5EF4-FFF2-40B4-BE49-F238E27FC236}">
                <a16:creationId xmlns:a16="http://schemas.microsoft.com/office/drawing/2014/main" id="{96B8CEB2-2B21-439F-8005-EF386C8770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A"/>
          </a:p>
        </p:txBody>
      </p:sp>
      <p:sp>
        <p:nvSpPr>
          <p:cNvPr id="6" name="Slide Number Placeholder 5">
            <a:extLst>
              <a:ext uri="{FF2B5EF4-FFF2-40B4-BE49-F238E27FC236}">
                <a16:creationId xmlns:a16="http://schemas.microsoft.com/office/drawing/2014/main" id="{48FD8E33-191E-42FE-BC2F-B8F2FE459C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91FC76-9730-4391-B5EC-43A4B9AA7982}" type="slidenum">
              <a:rPr lang="es-PA" smtClean="0"/>
              <a:t>‹#›</a:t>
            </a:fld>
            <a:endParaRPr lang="es-PA"/>
          </a:p>
        </p:txBody>
      </p:sp>
    </p:spTree>
    <p:extLst>
      <p:ext uri="{BB962C8B-B14F-4D97-AF65-F5344CB8AC3E}">
        <p14:creationId xmlns:p14="http://schemas.microsoft.com/office/powerpoint/2010/main" val="1504012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2587604"/>
      </p:ext>
    </p:extLst>
  </p:cSld>
  <p:clrMap bg1="dk1" tx1="lt1" bg2="dk2" tx2="lt2" accent1="accent1" accent2="accent2" accent3="accent3" accent4="accent4" accent5="accent5" accent6="accent6" hlink="hlink" folHlink="folHlink"/>
  <p:sldLayoutIdLst>
    <p:sldLayoutId id="2147483901"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77" r:id="rId10"/>
    <p:sldLayoutId id="2147483878" r:id="rId11"/>
    <p:sldLayoutId id="2147483868" r:id="rId12"/>
    <p:sldLayoutId id="2147483869" r:id="rId13"/>
    <p:sldLayoutId id="2147483870" r:id="rId14"/>
    <p:sldLayoutId id="2147483871" r:id="rId15"/>
    <p:sldLayoutId id="2147483872" r:id="rId16"/>
    <p:sldLayoutId id="2147483873" r:id="rId17"/>
    <p:sldLayoutId id="2147483885" r:id="rId18"/>
    <p:sldLayoutId id="2147483886" r:id="rId19"/>
    <p:sldLayoutId id="2147483887" r:id="rId20"/>
    <p:sldLayoutId id="2147483888" r:id="rId21"/>
    <p:sldLayoutId id="2147483889" r:id="rId22"/>
    <p:sldLayoutId id="2147483923" r:id="rId23"/>
    <p:sldLayoutId id="2147483924" r:id="rId24"/>
    <p:sldLayoutId id="2147483925" r:id="rId25"/>
    <p:sldLayoutId id="2147483890" r:id="rId26"/>
    <p:sldLayoutId id="2147483891" r:id="rId27"/>
    <p:sldLayoutId id="2147483892" r:id="rId28"/>
    <p:sldLayoutId id="2147483893" r:id="rId29"/>
    <p:sldLayoutId id="2147483894" r:id="rId30"/>
    <p:sldLayoutId id="2147483895" r:id="rId31"/>
    <p:sldLayoutId id="2147483896"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05203047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4879917"/>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874" r:id="rId6"/>
    <p:sldLayoutId id="2147483875" r:id="rId7"/>
    <p:sldLayoutId id="2147483876" r:id="rId8"/>
    <p:sldLayoutId id="2147483879" r:id="rId9"/>
    <p:sldLayoutId id="2147483880" r:id="rId10"/>
    <p:sldLayoutId id="2147483881" r:id="rId11"/>
    <p:sldLayoutId id="2147483882" r:id="rId12"/>
    <p:sldLayoutId id="2147483883" r:id="rId13"/>
    <p:sldLayoutId id="2147483884" r:id="rId14"/>
    <p:sldLayoutId id="2147483856" r:id="rId15"/>
    <p:sldLayoutId id="2147483857" r:id="rId16"/>
    <p:sldLayoutId id="2147483858" r:id="rId17"/>
    <p:sldLayoutId id="2147483897" r:id="rId18"/>
    <p:sldLayoutId id="2147483898" r:id="rId19"/>
    <p:sldLayoutId id="214748389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AD6ED6-C420-46C0-BAF3-1E9B567658D5}"/>
              </a:ext>
            </a:extLst>
          </p:cNvPr>
          <p:cNvSpPr>
            <a:spLocks noGrp="1"/>
          </p:cNvSpPr>
          <p:nvPr>
            <p:ph type="title"/>
          </p:nvPr>
        </p:nvSpPr>
        <p:spPr>
          <a:xfrm>
            <a:off x="281940" y="220981"/>
            <a:ext cx="11554460" cy="1176020"/>
          </a:xfrm>
          <a:prstGeom prst="rect">
            <a:avLst/>
          </a:prstGeom>
        </p:spPr>
        <p:txBody>
          <a:bodyPr vert="horz" lIns="128016" tIns="64008" rIns="128016" bIns="64008" rtlCol="0" anchor="t" anchorCtr="0">
            <a:normAutofit/>
          </a:bodyPr>
          <a:lstStyle/>
          <a:p>
            <a:pPr lvl="0" defTabSz="544237"/>
            <a:r>
              <a:rPr lang="en-US"/>
              <a:t>Click to edit Master title style</a:t>
            </a:r>
          </a:p>
        </p:txBody>
      </p:sp>
      <p:sp>
        <p:nvSpPr>
          <p:cNvPr id="3" name="Text Placeholder 2">
            <a:extLst>
              <a:ext uri="{FF2B5EF4-FFF2-40B4-BE49-F238E27FC236}">
                <a16:creationId xmlns:a16="http://schemas.microsoft.com/office/drawing/2014/main" id="{74C4A9E2-3331-4EEA-AD6B-956660F40704}"/>
              </a:ext>
            </a:extLst>
          </p:cNvPr>
          <p:cNvSpPr>
            <a:spLocks noGrp="1"/>
          </p:cNvSpPr>
          <p:nvPr>
            <p:ph type="body" idx="1"/>
          </p:nvPr>
        </p:nvSpPr>
        <p:spPr>
          <a:xfrm>
            <a:off x="297180" y="1470660"/>
            <a:ext cx="11539220" cy="4351073"/>
          </a:xfrm>
          <a:prstGeom prst="rect">
            <a:avLst/>
          </a:prstGeom>
        </p:spPr>
        <p:txBody>
          <a:bodyPr vert="horz" lIns="128016" tIns="64008" rIns="128016" bIns="64008" rtlCol="0">
            <a:norm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2986615"/>
      </p:ext>
    </p:extLst>
  </p:cSld>
  <p:clrMap bg1="dk1" tx1="lt1" bg2="dk2" tx2="lt2" accent1="accent1" accent2="accent2" accent3="accent3" accent4="accent4" accent5="accent5" accent6="accent6" hlink="hlink" folHlink="folHlink"/>
  <p:sldLayoutIdLst>
    <p:sldLayoutId id="2147483908" r:id="rId1"/>
    <p:sldLayoutId id="2147483909" r:id="rId2"/>
    <p:sldLayoutId id="2147483670" r:id="rId3"/>
    <p:sldLayoutId id="2147483671" r:id="rId4"/>
    <p:sldLayoutId id="2147483910" r:id="rId5"/>
    <p:sldLayoutId id="2147483911" r:id="rId6"/>
    <p:sldLayoutId id="2147483912" r:id="rId7"/>
    <p:sldLayoutId id="2147483673"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6" r:id="rId19"/>
    <p:sldLayoutId id="2147483927" r:id="rId20"/>
    <p:sldLayoutId id="2147483928" r:id="rId21"/>
    <p:sldLayoutId id="2147483689" r:id="rId22"/>
    <p:sldLayoutId id="2147483690" r:id="rId23"/>
    <p:sldLayoutId id="2147483709" r:id="rId24"/>
    <p:sldLayoutId id="2147483710" r:id="rId25"/>
    <p:sldLayoutId id="2147483711" r:id="rId26"/>
    <p:sldLayoutId id="214748371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761970" rtl="0" eaLnBrk="1" latinLnBrk="0" hangingPunct="1">
        <a:lnSpc>
          <a:spcPct val="90000"/>
        </a:lnSpc>
        <a:spcBef>
          <a:spcPct val="0"/>
        </a:spcBef>
        <a:buNone/>
        <a:defRPr lang="en-US" sz="3333" kern="1200">
          <a:solidFill>
            <a:schemeClr val="tx1"/>
          </a:solidFill>
          <a:latin typeface="Segoe UI" panose="020B0502040204020203" pitchFamily="34" charset="0"/>
          <a:ea typeface="+mj-ea"/>
          <a:cs typeface="Segoe UI" panose="020B0502040204020203" pitchFamily="34" charset="0"/>
        </a:defRPr>
      </a:lvl1pPr>
    </p:titleStyle>
    <p:bodyStyle>
      <a:lvl1pPr marL="238115" indent="-238115"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Segoe UI Semilight" panose="020B0402040204020203" pitchFamily="34" charset="0"/>
          <a:ea typeface="+mn-ea"/>
          <a:cs typeface="Segoe UI Semilight" panose="020B0402040204020203" pitchFamily="34" charset="0"/>
        </a:defRPr>
      </a:lvl1pPr>
      <a:lvl2pPr marL="523854" indent="-285739"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761970" indent="-238115"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Segoe UI Semilight" panose="020B0402040204020203" pitchFamily="34" charset="0"/>
          <a:ea typeface="+mn-ea"/>
          <a:cs typeface="Segoe UI Semilight" panose="020B0402040204020203" pitchFamily="34" charset="0"/>
        </a:defRPr>
      </a:lvl3pPr>
      <a:lvl4pPr marL="1000085" indent="-238115"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Segoe UI Semilight" panose="020B0402040204020203" pitchFamily="34" charset="0"/>
          <a:ea typeface="+mn-ea"/>
          <a:cs typeface="Segoe UI Semilight" panose="020B0402040204020203" pitchFamily="34" charset="0"/>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l"/>
          <p:cNvSpPr txBox="1"/>
          <p:nvPr userDrawn="1"/>
        </p:nvSpPr>
        <p:spPr>
          <a:xfrm>
            <a:off x="0" y="6465316"/>
            <a:ext cx="12192000" cy="627864"/>
          </a:xfrm>
          <a:prstGeom prst="rect">
            <a:avLst/>
          </a:prstGeom>
          <a:noFill/>
        </p:spPr>
        <p:txBody>
          <a:bodyPr vert="horz" wrap="none" lIns="182880" tIns="146304" rIns="182880" bIns="146304" rtlCol="0">
            <a:spAutoFit/>
          </a:bodyPr>
          <a:lstStyle/>
          <a:p>
            <a:pPr>
              <a:lnSpc>
                <a:spcPct val="90000"/>
              </a:lnSpc>
            </a:pPr>
            <a:endParaRPr lang="en-US" sz="2400" dirty="0">
              <a:solidFill>
                <a:schemeClr val="tx1"/>
              </a:solidFill>
            </a:endParaRPr>
          </a:p>
        </p:txBody>
      </p:sp>
    </p:spTree>
    <p:extLst>
      <p:ext uri="{BB962C8B-B14F-4D97-AF65-F5344CB8AC3E}">
        <p14:creationId xmlns:p14="http://schemas.microsoft.com/office/powerpoint/2010/main" val="1438972112"/>
      </p:ext>
    </p:extLst>
  </p:cSld>
  <p:clrMap bg1="dk1" tx1="lt1" bg2="dk2"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51" r:id="rId11"/>
    <p:sldLayoutId id="2147483940" r:id="rId12"/>
    <p:sldLayoutId id="2147483952" r:id="rId13"/>
    <p:sldLayoutId id="2147483674" r:id="rId14"/>
    <p:sldLayoutId id="2147483675" r:id="rId15"/>
    <p:sldLayoutId id="2147483676" r:id="rId16"/>
    <p:sldLayoutId id="2147483677" r:id="rId17"/>
    <p:sldLayoutId id="2147483678"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688"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382962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950" r:id="rId10"/>
    <p:sldLayoutId id="2147483672"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98.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70.xml"/><Relationship Id="rId7" Type="http://schemas.openxmlformats.org/officeDocument/2006/relationships/image" Target="../media/image4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64.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6.xml"/><Relationship Id="rId6" Type="http://schemas.openxmlformats.org/officeDocument/2006/relationships/image" Target="../media/image56.svg"/><Relationship Id="rId11" Type="http://schemas.openxmlformats.org/officeDocument/2006/relationships/image" Target="../media/image60.sv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microsoft.com/office/2007/relationships/hdphoto" Target="../media/hdphoto4.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64.xml"/><Relationship Id="rId6" Type="http://schemas.microsoft.com/office/2007/relationships/hdphoto" Target="../media/hdphoto6.wdp"/><Relationship Id="rId5" Type="http://schemas.openxmlformats.org/officeDocument/2006/relationships/image" Target="../media/image63.png"/><Relationship Id="rId4" Type="http://schemas.microsoft.com/office/2007/relationships/hdphoto" Target="../media/hdphoto5.wdp"/><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64.xml"/><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65.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9.xml"/><Relationship Id="rId1" Type="http://schemas.openxmlformats.org/officeDocument/2006/relationships/slideLayout" Target="../slideLayouts/slideLayout70.xml"/><Relationship Id="rId5" Type="http://schemas.openxmlformats.org/officeDocument/2006/relationships/image" Target="../media/image71.jpg"/><Relationship Id="rId4" Type="http://schemas.openxmlformats.org/officeDocument/2006/relationships/image" Target="../media/image70.jpg"/></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60.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jpeg"/><Relationship Id="rId7"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64.xml"/><Relationship Id="rId6" Type="http://schemas.microsoft.com/office/2007/relationships/hdphoto" Target="../media/hdphoto9.wdp"/><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jpeg"/><Relationship Id="rId9"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5.xml"/><Relationship Id="rId1" Type="http://schemas.openxmlformats.org/officeDocument/2006/relationships/slideLayout" Target="../slideLayouts/slideLayout64.xml"/><Relationship Id="rId6" Type="http://schemas.openxmlformats.org/officeDocument/2006/relationships/image" Target="../media/image85.jpeg"/><Relationship Id="rId5" Type="http://schemas.microsoft.com/office/2007/relationships/hdphoto" Target="../media/hdphoto10.wdp"/><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microsoft.com/office/2007/relationships/hdphoto" Target="../media/hdphoto11.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3.xml"/><Relationship Id="rId1" Type="http://schemas.openxmlformats.org/officeDocument/2006/relationships/slideLayout" Target="../slideLayouts/slideLayout6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6.xml"/><Relationship Id="rId1" Type="http://schemas.openxmlformats.org/officeDocument/2006/relationships/slideLayout" Target="../slideLayouts/slideLayout149.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108.xml"/><Relationship Id="rId5" Type="http://schemas.microsoft.com/office/2007/relationships/hdphoto" Target="../media/hdphoto12.wdp"/><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64.xml"/><Relationship Id="rId5" Type="http://schemas.openxmlformats.org/officeDocument/2006/relationships/image" Target="../media/image34.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x-none" dirty="0">
                <a:solidFill>
                  <a:srgbClr val="EDFCFF"/>
                </a:solidFill>
              </a:rPr>
              <a:t>Microsoft Azure</a:t>
            </a:r>
            <a:r>
              <a:rPr lang="en-US" dirty="0">
                <a:solidFill>
                  <a:srgbClr val="EDFCFF"/>
                </a:solidFill>
              </a:rPr>
              <a:t> </a:t>
            </a:r>
            <a:br>
              <a:rPr dirty="0"/>
            </a:br>
            <a:r>
              <a:rPr lang="en-US" dirty="0">
                <a:solidFill>
                  <a:srgbClr val="EDFCFF"/>
                </a:solidFill>
              </a:rPr>
              <a:t>24 Horas  </a:t>
            </a:r>
            <a:r>
              <a:rPr lang="en-US" dirty="0" err="1">
                <a:solidFill>
                  <a:srgbClr val="EDFCFF"/>
                </a:solidFill>
              </a:rPr>
              <a:t>en</a:t>
            </a:r>
            <a:r>
              <a:rPr lang="en-US" dirty="0">
                <a:solidFill>
                  <a:srgbClr val="EDFCFF"/>
                </a:solidFill>
              </a:rPr>
              <a:t> </a:t>
            </a:r>
            <a:r>
              <a:rPr lang="en-US" dirty="0" err="1">
                <a:solidFill>
                  <a:srgbClr val="EDFCFF"/>
                </a:solidFill>
              </a:rPr>
              <a:t>Espa</a:t>
            </a:r>
            <a:r>
              <a:rPr lang="es-GT" dirty="0" err="1">
                <a:solidFill>
                  <a:srgbClr val="EDFCFF"/>
                </a:solidFill>
              </a:rPr>
              <a:t>ñol</a:t>
            </a:r>
            <a:endParaRPr lang="x-none" dirty="0">
              <a:solidFill>
                <a:srgbClr val="EDFCFF"/>
              </a:solidFill>
            </a:endParaRPr>
          </a:p>
        </p:txBody>
      </p:sp>
      <p:sp>
        <p:nvSpPr>
          <p:cNvPr id="5" name="Text Placeholder 4"/>
          <p:cNvSpPr>
            <a:spLocks noGrp="1"/>
          </p:cNvSpPr>
          <p:nvPr>
            <p:ph type="body" sz="quarter" idx="12"/>
          </p:nvPr>
        </p:nvSpPr>
        <p:spPr>
          <a:xfrm>
            <a:off x="584200" y="5086598"/>
            <a:ext cx="9144000" cy="430887"/>
          </a:xfrm>
        </p:spPr>
        <p:txBody>
          <a:bodyPr/>
          <a:lstStyle/>
          <a:p>
            <a:r>
              <a:rPr lang="en-US" sz="2800" dirty="0" err="1">
                <a:solidFill>
                  <a:srgbClr val="EDFCFF"/>
                </a:solidFill>
              </a:rPr>
              <a:t>Bienvenidos</a:t>
            </a:r>
            <a:r>
              <a:rPr lang="en-US" sz="2800" dirty="0">
                <a:solidFill>
                  <a:srgbClr val="EDFCFF"/>
                </a:solidFill>
              </a:rPr>
              <a:t>!</a:t>
            </a:r>
          </a:p>
        </p:txBody>
      </p:sp>
      <p:pic>
        <p:nvPicPr>
          <p:cNvPr id="20" name="Picture 19">
            <a:extLst>
              <a:ext uri="{FF2B5EF4-FFF2-40B4-BE49-F238E27FC236}">
                <a16:creationId xmlns:a16="http://schemas.microsoft.com/office/drawing/2014/main" id="{249C084F-FD52-0847-8DB0-2862F7434264}"/>
              </a:ext>
            </a:extLst>
          </p:cNvPr>
          <p:cNvPicPr>
            <a:picLocks noChangeAspect="1"/>
          </p:cNvPicPr>
          <p:nvPr/>
        </p:nvPicPr>
        <p:blipFill>
          <a:blip r:embed="rId3"/>
          <a:srcRect/>
          <a:stretch/>
        </p:blipFill>
        <p:spPr>
          <a:xfrm>
            <a:off x="4419600" y="0"/>
            <a:ext cx="7772400" cy="6858000"/>
          </a:xfrm>
          <a:prstGeom prst="rect">
            <a:avLst/>
          </a:prstGeom>
        </p:spPr>
      </p:pic>
      <p:pic>
        <p:nvPicPr>
          <p:cNvPr id="26" name="Picture 25">
            <a:extLst>
              <a:ext uri="{FF2B5EF4-FFF2-40B4-BE49-F238E27FC236}">
                <a16:creationId xmlns:a16="http://schemas.microsoft.com/office/drawing/2014/main" id="{6162B263-BA2B-8F42-89AE-AB682B69ECEC}"/>
              </a:ext>
            </a:extLst>
          </p:cNvPr>
          <p:cNvPicPr>
            <a:picLocks noChangeAspect="1"/>
          </p:cNvPicPr>
          <p:nvPr/>
        </p:nvPicPr>
        <p:blipFill>
          <a:blip r:embed="rId4"/>
          <a:srcRect/>
          <a:stretch/>
        </p:blipFill>
        <p:spPr>
          <a:xfrm rot="5400000">
            <a:off x="9171301" y="3143250"/>
            <a:ext cx="6858000" cy="571500"/>
          </a:xfrm>
          <a:prstGeom prst="rect">
            <a:avLst/>
          </a:prstGeom>
        </p:spPr>
      </p:pic>
      <p:pic>
        <p:nvPicPr>
          <p:cNvPr id="1028" name="Picture 4" descr="See the source image">
            <a:extLst>
              <a:ext uri="{FF2B5EF4-FFF2-40B4-BE49-F238E27FC236}">
                <a16:creationId xmlns:a16="http://schemas.microsoft.com/office/drawing/2014/main" id="{DD0014B5-29C2-40CB-B3E3-AB6D778FFD39}"/>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4200" y="1184718"/>
            <a:ext cx="1238476" cy="124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0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186AE9-2363-495A-8D69-864B21C77EE7}"/>
              </a:ext>
            </a:extLst>
          </p:cNvPr>
          <p:cNvPicPr>
            <a:picLocks noChangeAspect="1"/>
          </p:cNvPicPr>
          <p:nvPr/>
        </p:nvPicPr>
        <p:blipFill>
          <a:blip r:embed="rId3"/>
          <a:stretch>
            <a:fillRect/>
          </a:stretch>
        </p:blipFill>
        <p:spPr>
          <a:xfrm>
            <a:off x="0" y="1785"/>
            <a:ext cx="12192000" cy="6854430"/>
          </a:xfrm>
          <a:prstGeom prst="rect">
            <a:avLst/>
          </a:prstGeom>
        </p:spPr>
      </p:pic>
      <p:sp>
        <p:nvSpPr>
          <p:cNvPr id="5" name="Rectangle 4">
            <a:extLst>
              <a:ext uri="{FF2B5EF4-FFF2-40B4-BE49-F238E27FC236}">
                <a16:creationId xmlns:a16="http://schemas.microsoft.com/office/drawing/2014/main" id="{DACCE4E4-F8A1-433B-9BFB-CED6DDAC9124}"/>
              </a:ext>
            </a:extLst>
          </p:cNvPr>
          <p:cNvSpPr/>
          <p:nvPr/>
        </p:nvSpPr>
        <p:spPr bwMode="auto">
          <a:xfrm>
            <a:off x="1" y="486"/>
            <a:ext cx="12192000" cy="5388974"/>
          </a:xfrm>
          <a:prstGeom prst="rect">
            <a:avLst/>
          </a:prstGeom>
          <a:gradFill flip="none" rotWithShape="1">
            <a:gsLst>
              <a:gs pos="0">
                <a:srgbClr val="000000">
                  <a:alpha val="20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E24F8554-2BFD-4E2C-8EBC-60AADD1B6D36}"/>
              </a:ext>
            </a:extLst>
          </p:cNvPr>
          <p:cNvSpPr txBox="1"/>
          <p:nvPr/>
        </p:nvSpPr>
        <p:spPr>
          <a:xfrm>
            <a:off x="229318" y="552934"/>
            <a:ext cx="233052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b="1" dirty="0">
                <a:solidFill>
                  <a:srgbClr val="FFFFFF"/>
                </a:solidFill>
                <a:latin typeface="Segoe UI Semibold" panose="020B0702040204020203" pitchFamily="34" charset="0"/>
                <a:cs typeface="Segoe UI Semibold" panose="020B0702040204020203" pitchFamily="34" charset="0"/>
              </a:rPr>
              <a:t>Cheyenne, WY</a:t>
            </a:r>
          </a:p>
        </p:txBody>
      </p:sp>
    </p:spTree>
    <p:extLst>
      <p:ext uri="{BB962C8B-B14F-4D97-AF65-F5344CB8AC3E}">
        <p14:creationId xmlns:p14="http://schemas.microsoft.com/office/powerpoint/2010/main" val="227197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88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487"/>
            <a:ext cx="12201993" cy="6857027"/>
          </a:xfrm>
          <a:prstGeom prst="rect">
            <a:avLst/>
          </a:prstGeom>
        </p:spPr>
      </p:pic>
      <p:sp>
        <p:nvSpPr>
          <p:cNvPr id="3" name="TextBox 2">
            <a:extLst>
              <a:ext uri="{FF2B5EF4-FFF2-40B4-BE49-F238E27FC236}">
                <a16:creationId xmlns:a16="http://schemas.microsoft.com/office/drawing/2014/main" id="{393A861E-FE49-49D7-848B-F15F58BE4FCB}"/>
              </a:ext>
            </a:extLst>
          </p:cNvPr>
          <p:cNvSpPr txBox="1"/>
          <p:nvPr/>
        </p:nvSpPr>
        <p:spPr>
          <a:xfrm>
            <a:off x="9620968" y="552934"/>
            <a:ext cx="233052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b="1" dirty="0">
                <a:solidFill>
                  <a:srgbClr val="FFFFFF"/>
                </a:solidFill>
                <a:latin typeface="Segoe UI Semibold" panose="020B0702040204020203" pitchFamily="34" charset="0"/>
                <a:cs typeface="Segoe UI Semibold" panose="020B0702040204020203" pitchFamily="34" charset="0"/>
              </a:rPr>
              <a:t>Cheyenne, WY</a:t>
            </a:r>
          </a:p>
        </p:txBody>
      </p:sp>
    </p:spTree>
    <p:extLst>
      <p:ext uri="{BB962C8B-B14F-4D97-AF65-F5344CB8AC3E}">
        <p14:creationId xmlns:p14="http://schemas.microsoft.com/office/powerpoint/2010/main" val="4854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71CEB5-5133-4C84-9651-129540EF321F}"/>
              </a:ext>
            </a:extLst>
          </p:cNvPr>
          <p:cNvPicPr>
            <a:picLocks noChangeAspect="1"/>
          </p:cNvPicPr>
          <p:nvPr/>
        </p:nvPicPr>
        <p:blipFill>
          <a:blip r:embed="rId3"/>
          <a:stretch>
            <a:fillRect/>
          </a:stretch>
        </p:blipFill>
        <p:spPr>
          <a:xfrm>
            <a:off x="1" y="487"/>
            <a:ext cx="12192000" cy="6857027"/>
          </a:xfrm>
          <a:prstGeom prst="rect">
            <a:avLst/>
          </a:prstGeom>
        </p:spPr>
      </p:pic>
      <p:sp>
        <p:nvSpPr>
          <p:cNvPr id="3" name="Rectangle 2">
            <a:extLst>
              <a:ext uri="{FF2B5EF4-FFF2-40B4-BE49-F238E27FC236}">
                <a16:creationId xmlns:a16="http://schemas.microsoft.com/office/drawing/2014/main" id="{A7441185-26B0-4357-BAF0-C46B77AE973B}"/>
              </a:ext>
            </a:extLst>
          </p:cNvPr>
          <p:cNvSpPr/>
          <p:nvPr/>
        </p:nvSpPr>
        <p:spPr bwMode="auto">
          <a:xfrm>
            <a:off x="1" y="486"/>
            <a:ext cx="12192000" cy="5388974"/>
          </a:xfrm>
          <a:prstGeom prst="rect">
            <a:avLst/>
          </a:prstGeom>
          <a:gradFill flip="none" rotWithShape="1">
            <a:gsLst>
              <a:gs pos="0">
                <a:srgbClr val="000000">
                  <a:alpha val="58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5B633C15-100B-4F33-8DED-0F05FC12E4E3}"/>
              </a:ext>
            </a:extLst>
          </p:cNvPr>
          <p:cNvSpPr txBox="1"/>
          <p:nvPr/>
        </p:nvSpPr>
        <p:spPr>
          <a:xfrm>
            <a:off x="229318" y="552934"/>
            <a:ext cx="2330522"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b="1" dirty="0">
                <a:solidFill>
                  <a:srgbClr val="FFFFFF"/>
                </a:solidFill>
                <a:latin typeface="Segoe UI Semibold" panose="020B0702040204020203" pitchFamily="34" charset="0"/>
                <a:cs typeface="Segoe UI Semibold" panose="020B0702040204020203" pitchFamily="34" charset="0"/>
              </a:rPr>
              <a:t>Cheyenne, WY</a:t>
            </a:r>
          </a:p>
        </p:txBody>
      </p:sp>
    </p:spTree>
    <p:extLst>
      <p:ext uri="{BB962C8B-B14F-4D97-AF65-F5344CB8AC3E}">
        <p14:creationId xmlns:p14="http://schemas.microsoft.com/office/powerpoint/2010/main" val="29291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FF79D3-B3CE-4170-932C-ED5C92B72BB9}"/>
              </a:ext>
            </a:extLst>
          </p:cNvPr>
          <p:cNvPicPr>
            <a:picLocks noChangeAspect="1"/>
          </p:cNvPicPr>
          <p:nvPr/>
        </p:nvPicPr>
        <p:blipFill>
          <a:blip r:embed="rId2"/>
          <a:stretch>
            <a:fillRect/>
          </a:stretch>
        </p:blipFill>
        <p:spPr>
          <a:xfrm>
            <a:off x="1" y="-868108"/>
            <a:ext cx="12176750" cy="8117833"/>
          </a:xfrm>
          <a:prstGeom prst="rect">
            <a:avLst/>
          </a:prstGeom>
        </p:spPr>
      </p:pic>
      <p:sp>
        <p:nvSpPr>
          <p:cNvPr id="6" name="TextBox 5">
            <a:extLst>
              <a:ext uri="{FF2B5EF4-FFF2-40B4-BE49-F238E27FC236}">
                <a16:creationId xmlns:a16="http://schemas.microsoft.com/office/drawing/2014/main" id="{F34ACDB7-9371-4A89-9728-BA70890E215D}"/>
              </a:ext>
            </a:extLst>
          </p:cNvPr>
          <p:cNvSpPr txBox="1"/>
          <p:nvPr/>
        </p:nvSpPr>
        <p:spPr>
          <a:xfrm>
            <a:off x="229318" y="552934"/>
            <a:ext cx="2247044"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b="1" dirty="0">
                <a:solidFill>
                  <a:srgbClr val="FFFFFF"/>
                </a:solidFill>
                <a:latin typeface="Segoe UI Semilight"/>
              </a:rPr>
              <a:t>Dublín, Irlanda</a:t>
            </a:r>
          </a:p>
        </p:txBody>
      </p:sp>
    </p:spTree>
    <p:extLst>
      <p:ext uri="{BB962C8B-B14F-4D97-AF65-F5344CB8AC3E}">
        <p14:creationId xmlns:p14="http://schemas.microsoft.com/office/powerpoint/2010/main" val="61783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building, nature, stadium&#10;&#10;Description generated with high confidence">
            <a:extLst>
              <a:ext uri="{FF2B5EF4-FFF2-40B4-BE49-F238E27FC236}">
                <a16:creationId xmlns:a16="http://schemas.microsoft.com/office/drawing/2014/main" id="{AD2F86A5-AE71-4D89-A96D-5E8F88CFF04A}"/>
              </a:ext>
            </a:extLst>
          </p:cNvPr>
          <p:cNvPicPr>
            <a:picLocks noChangeAspect="1"/>
          </p:cNvPicPr>
          <p:nvPr/>
        </p:nvPicPr>
        <p:blipFill>
          <a:blip r:embed="rId2"/>
          <a:stretch>
            <a:fillRect/>
          </a:stretch>
        </p:blipFill>
        <p:spPr>
          <a:xfrm>
            <a:off x="1" y="-158877"/>
            <a:ext cx="12192000" cy="7501505"/>
          </a:xfrm>
          <a:prstGeom prst="rect">
            <a:avLst/>
          </a:prstGeom>
        </p:spPr>
      </p:pic>
      <p:sp>
        <p:nvSpPr>
          <p:cNvPr id="6" name="TextBox 5">
            <a:extLst>
              <a:ext uri="{FF2B5EF4-FFF2-40B4-BE49-F238E27FC236}">
                <a16:creationId xmlns:a16="http://schemas.microsoft.com/office/drawing/2014/main" id="{83BCB879-5694-4449-BD8D-0944C434CE76}"/>
              </a:ext>
            </a:extLst>
          </p:cNvPr>
          <p:cNvSpPr txBox="1"/>
          <p:nvPr/>
        </p:nvSpPr>
        <p:spPr>
          <a:xfrm>
            <a:off x="229318" y="552934"/>
            <a:ext cx="2247044"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b="1" dirty="0">
                <a:solidFill>
                  <a:srgbClr val="FFFFFF"/>
                </a:solidFill>
                <a:latin typeface="Segoe UI Semilight"/>
              </a:rPr>
              <a:t>Dublín, Irlanda</a:t>
            </a:r>
          </a:p>
        </p:txBody>
      </p:sp>
    </p:spTree>
    <p:extLst>
      <p:ext uri="{BB962C8B-B14F-4D97-AF65-F5344CB8AC3E}">
        <p14:creationId xmlns:p14="http://schemas.microsoft.com/office/powerpoint/2010/main" val="19335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green field&#10;&#10;Description generated with high confidence">
            <a:extLst>
              <a:ext uri="{FF2B5EF4-FFF2-40B4-BE49-F238E27FC236}">
                <a16:creationId xmlns:a16="http://schemas.microsoft.com/office/drawing/2014/main" id="{02575102-E3B6-4713-AA94-9BC075D3EC9B}"/>
              </a:ext>
            </a:extLst>
          </p:cNvPr>
          <p:cNvPicPr>
            <a:picLocks noChangeAspect="1"/>
          </p:cNvPicPr>
          <p:nvPr/>
        </p:nvPicPr>
        <p:blipFill>
          <a:blip r:embed="rId3"/>
          <a:stretch>
            <a:fillRect/>
          </a:stretch>
        </p:blipFill>
        <p:spPr>
          <a:xfrm>
            <a:off x="2416" y="487"/>
            <a:ext cx="12187169" cy="6857027"/>
          </a:xfrm>
          <a:prstGeom prst="rect">
            <a:avLst/>
          </a:prstGeom>
        </p:spPr>
      </p:pic>
      <p:sp>
        <p:nvSpPr>
          <p:cNvPr id="2" name="Title 1">
            <a:extLst>
              <a:ext uri="{FF2B5EF4-FFF2-40B4-BE49-F238E27FC236}">
                <a16:creationId xmlns:a16="http://schemas.microsoft.com/office/drawing/2014/main" id="{3C34A8F8-90F0-453B-BB96-0C8804359BE0}"/>
              </a:ext>
            </a:extLst>
          </p:cNvPr>
          <p:cNvSpPr>
            <a:spLocks noGrp="1"/>
          </p:cNvSpPr>
          <p:nvPr>
            <p:ph type="title"/>
          </p:nvPr>
        </p:nvSpPr>
        <p:spPr/>
        <p:txBody>
          <a:bodyPr/>
          <a:lstStyle/>
          <a:p>
            <a:r>
              <a:rPr lang="en-US">
                <a:solidFill>
                  <a:schemeClr val="bg1"/>
                </a:solidFill>
              </a:rPr>
              <a:t>Amsterdam</a:t>
            </a:r>
          </a:p>
        </p:txBody>
      </p:sp>
    </p:spTree>
    <p:extLst>
      <p:ext uri="{BB962C8B-B14F-4D97-AF65-F5344CB8AC3E}">
        <p14:creationId xmlns:p14="http://schemas.microsoft.com/office/powerpoint/2010/main" val="217386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ighway&#10;&#10;Description generated with very high confidence">
            <a:extLst>
              <a:ext uri="{FF2B5EF4-FFF2-40B4-BE49-F238E27FC236}">
                <a16:creationId xmlns:a16="http://schemas.microsoft.com/office/drawing/2014/main" id="{F2E16D75-3945-4A5D-B73A-894F71A39899}"/>
              </a:ext>
            </a:extLst>
          </p:cNvPr>
          <p:cNvPicPr>
            <a:picLocks noChangeAspect="1"/>
          </p:cNvPicPr>
          <p:nvPr/>
        </p:nvPicPr>
        <p:blipFill rotWithShape="1">
          <a:blip r:embed="rId3"/>
          <a:srcRect t="3510" b="12124"/>
          <a:stretch/>
        </p:blipFill>
        <p:spPr>
          <a:xfrm>
            <a:off x="6" y="-479"/>
            <a:ext cx="12191989" cy="6857994"/>
          </a:xfrm>
          <a:prstGeom prst="rect">
            <a:avLst/>
          </a:prstGeom>
        </p:spPr>
      </p:pic>
      <p:sp>
        <p:nvSpPr>
          <p:cNvPr id="4" name="Title 1">
            <a:extLst>
              <a:ext uri="{FF2B5EF4-FFF2-40B4-BE49-F238E27FC236}">
                <a16:creationId xmlns:a16="http://schemas.microsoft.com/office/drawing/2014/main" id="{5C665AE4-EFBE-406A-94F3-96EB16218298}"/>
              </a:ext>
            </a:extLst>
          </p:cNvPr>
          <p:cNvSpPr txBox="1">
            <a:spLocks/>
          </p:cNvSpPr>
          <p:nvPr/>
        </p:nvSpPr>
        <p:spPr>
          <a:xfrm>
            <a:off x="281940" y="220981"/>
            <a:ext cx="11554460" cy="1176020"/>
          </a:xfrm>
          <a:prstGeom prst="rect">
            <a:avLst/>
          </a:prstGeom>
        </p:spPr>
        <p:txBody>
          <a:bodyPr/>
          <a:lstStyle>
            <a:lvl1pPr algn="l" defTabSz="761970" rtl="0" eaLnBrk="1" latinLnBrk="0" hangingPunct="1">
              <a:lnSpc>
                <a:spcPct val="90000"/>
              </a:lnSpc>
              <a:spcBef>
                <a:spcPct val="0"/>
              </a:spcBef>
              <a:buNone/>
              <a:defRPr lang="en-US" sz="3333" kern="1200">
                <a:solidFill>
                  <a:schemeClr val="tx1"/>
                </a:solidFill>
                <a:latin typeface="Segoe UI" panose="020B0502040204020203" pitchFamily="34" charset="0"/>
                <a:ea typeface="+mj-ea"/>
                <a:cs typeface="Segoe UI" panose="020B0502040204020203" pitchFamily="34" charset="0"/>
              </a:defRPr>
            </a:lvl1pPr>
          </a:lstStyle>
          <a:p>
            <a:r>
              <a:rPr lang="en-US">
                <a:solidFill>
                  <a:schemeClr val="bg1"/>
                </a:solidFill>
              </a:rPr>
              <a:t>Amsterdam</a:t>
            </a:r>
          </a:p>
        </p:txBody>
      </p:sp>
    </p:spTree>
    <p:extLst>
      <p:ext uri="{BB962C8B-B14F-4D97-AF65-F5344CB8AC3E}">
        <p14:creationId xmlns:p14="http://schemas.microsoft.com/office/powerpoint/2010/main" val="424372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6F5DDB-8F03-422C-915A-4C838C08BF90}"/>
              </a:ext>
            </a:extLst>
          </p:cNvPr>
          <p:cNvPicPr>
            <a:picLocks noChangeAspect="1"/>
          </p:cNvPicPr>
          <p:nvPr/>
        </p:nvPicPr>
        <p:blipFill>
          <a:blip r:embed="rId3"/>
          <a:stretch>
            <a:fillRect/>
          </a:stretch>
        </p:blipFill>
        <p:spPr>
          <a:xfrm>
            <a:off x="865" y="486"/>
            <a:ext cx="12196259" cy="6857028"/>
          </a:xfrm>
          <a:prstGeom prst="rect">
            <a:avLst/>
          </a:prstGeom>
        </p:spPr>
      </p:pic>
      <p:sp>
        <p:nvSpPr>
          <p:cNvPr id="5" name="Rectangle 4">
            <a:extLst>
              <a:ext uri="{FF2B5EF4-FFF2-40B4-BE49-F238E27FC236}">
                <a16:creationId xmlns:a16="http://schemas.microsoft.com/office/drawing/2014/main" id="{F295A4BE-40DF-44CF-BA21-2F8D22A98269}"/>
              </a:ext>
            </a:extLst>
          </p:cNvPr>
          <p:cNvSpPr/>
          <p:nvPr/>
        </p:nvSpPr>
        <p:spPr bwMode="auto">
          <a:xfrm>
            <a:off x="1" y="486"/>
            <a:ext cx="12192000" cy="3533582"/>
          </a:xfrm>
          <a:prstGeom prst="rect">
            <a:avLst/>
          </a:prstGeom>
          <a:gradFill flip="none" rotWithShape="1">
            <a:gsLst>
              <a:gs pos="0">
                <a:srgbClr val="000000">
                  <a:alpha val="58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BC88AC2-8240-4BE6-9C48-9BC9BCFC1E60}"/>
              </a:ext>
            </a:extLst>
          </p:cNvPr>
          <p:cNvSpPr txBox="1"/>
          <p:nvPr/>
        </p:nvSpPr>
        <p:spPr>
          <a:xfrm>
            <a:off x="229319" y="552934"/>
            <a:ext cx="2278237" cy="615516"/>
          </a:xfrm>
          <a:prstGeom prst="rect">
            <a:avLst/>
          </a:prstGeom>
          <a:noFill/>
        </p:spPr>
        <p:txBody>
          <a:bodyPr wrap="none" lIns="179285" tIns="143428" rIns="179285" bIns="143428" rtlCol="0">
            <a:spAutoFit/>
          </a:bodyPr>
          <a:lstStyle/>
          <a:p>
            <a:pPr defTabSz="914367">
              <a:lnSpc>
                <a:spcPct val="90000"/>
              </a:lnSpc>
              <a:spcAft>
                <a:spcPts val="588"/>
              </a:spcAft>
            </a:pPr>
            <a:r>
              <a:rPr lang="en-US" sz="2353" b="1" dirty="0">
                <a:solidFill>
                  <a:srgbClr val="FFFFFF"/>
                </a:solidFill>
                <a:latin typeface="Segoe UI Semibold" panose="020B0702040204020203" pitchFamily="34" charset="0"/>
                <a:cs typeface="Segoe UI Semibold" panose="020B0702040204020203" pitchFamily="34" charset="0"/>
              </a:rPr>
              <a:t>Proyecto Natick</a:t>
            </a:r>
          </a:p>
        </p:txBody>
      </p:sp>
    </p:spTree>
    <p:extLst>
      <p:ext uri="{BB962C8B-B14F-4D97-AF65-F5344CB8AC3E}">
        <p14:creationId xmlns:p14="http://schemas.microsoft.com/office/powerpoint/2010/main" val="141559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8F023-9D4E-4827-B5B0-354615F18B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3523"/>
          <a:stretch/>
        </p:blipFill>
        <p:spPr>
          <a:xfrm>
            <a:off x="865" y="487"/>
            <a:ext cx="12190271" cy="6857027"/>
          </a:xfrm>
          <a:prstGeom prst="rect">
            <a:avLst/>
          </a:prstGeom>
        </p:spPr>
      </p:pic>
      <p:pic>
        <p:nvPicPr>
          <p:cNvPr id="6" name="Picture 5">
            <a:extLst>
              <a:ext uri="{FF2B5EF4-FFF2-40B4-BE49-F238E27FC236}">
                <a16:creationId xmlns:a16="http://schemas.microsoft.com/office/drawing/2014/main" id="{9BC333C0-A274-4758-B7EB-C23DB326A4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350" y="341790"/>
            <a:ext cx="4996592" cy="3616568"/>
          </a:xfrm>
          <a:prstGeom prst="rect">
            <a:avLst/>
          </a:prstGeom>
          <a:ln>
            <a:noFill/>
          </a:ln>
          <a:effectLst>
            <a:outerShdw blurRad="190500" algn="tl" rotWithShape="0">
              <a:srgbClr val="000000">
                <a:alpha val="70000"/>
              </a:srgbClr>
            </a:outerShdw>
          </a:effectLst>
        </p:spPr>
      </p:pic>
      <p:pic>
        <p:nvPicPr>
          <p:cNvPr id="7" name="Natick-ShortClips-9">
            <a:hlinkClick r:id="" action="ppaction://media"/>
            <a:extLst>
              <a:ext uri="{FF2B5EF4-FFF2-40B4-BE49-F238E27FC236}">
                <a16:creationId xmlns:a16="http://schemas.microsoft.com/office/drawing/2014/main" id="{09E64E60-F6EE-4C2B-9649-3EF270A965A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913773" y="1397290"/>
            <a:ext cx="4996592" cy="3616568"/>
          </a:xfrm>
          <a:prstGeom prst="rect">
            <a:avLst/>
          </a:prstGeom>
          <a:ln>
            <a:noFill/>
          </a:ln>
          <a:effectLst>
            <a:outerShdw blurRad="190500" algn="tl" rotWithShape="0">
              <a:srgbClr val="000000">
                <a:alpha val="70000"/>
              </a:srgbClr>
            </a:outerShdw>
          </a:effectLst>
        </p:spPr>
      </p:pic>
      <p:pic>
        <p:nvPicPr>
          <p:cNvPr id="8" name="Picture 7" descr="A picture containing green, outdoor, grass&#10;&#10;Description generated with very high confidence">
            <a:extLst>
              <a:ext uri="{FF2B5EF4-FFF2-40B4-BE49-F238E27FC236}">
                <a16:creationId xmlns:a16="http://schemas.microsoft.com/office/drawing/2014/main" id="{E9753008-24A4-4091-8DE2-65826030BB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32991" y="2573144"/>
            <a:ext cx="4996592" cy="36165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7369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6037" fill="hold"/>
                                        <p:tgtEl>
                                          <p:spTgt spid="7"/>
                                        </p:tgtEl>
                                      </p:cBhvr>
                                    </p:cmd>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2FB8CB2-9F75-4E6D-962B-CD18CFA3747D}"/>
              </a:ext>
            </a:extLst>
          </p:cNvPr>
          <p:cNvSpPr/>
          <p:nvPr/>
        </p:nvSpPr>
        <p:spPr bwMode="auto">
          <a:xfrm>
            <a:off x="0" y="1723046"/>
            <a:ext cx="12192000" cy="51344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633B5F38-B4DF-4C6B-AC80-64600A3F7633}"/>
              </a:ext>
            </a:extLst>
          </p:cNvPr>
          <p:cNvSpPr>
            <a:spLocks noGrp="1"/>
          </p:cNvSpPr>
          <p:nvPr>
            <p:ph type="title"/>
          </p:nvPr>
        </p:nvSpPr>
        <p:spPr/>
        <p:txBody>
          <a:bodyPr>
            <a:normAutofit/>
          </a:bodyPr>
          <a:lstStyle/>
          <a:p>
            <a:r>
              <a:rPr lang="en-US" dirty="0"/>
              <a:t>Desafíos </a:t>
            </a:r>
            <a:r>
              <a:rPr lang="en-US" dirty="0" err="1"/>
              <a:t>medioambientales</a:t>
            </a:r>
            <a:r>
              <a:rPr lang="en-US" dirty="0"/>
              <a:t> para </a:t>
            </a:r>
            <a:r>
              <a:rPr lang="en-US" dirty="0" err="1"/>
              <a:t>confiabilidad</a:t>
            </a:r>
            <a:endParaRPr lang="en-US" dirty="0"/>
          </a:p>
        </p:txBody>
      </p:sp>
      <p:sp>
        <p:nvSpPr>
          <p:cNvPr id="4" name="Text Placeholder 3">
            <a:extLst>
              <a:ext uri="{FF2B5EF4-FFF2-40B4-BE49-F238E27FC236}">
                <a16:creationId xmlns:a16="http://schemas.microsoft.com/office/drawing/2014/main" id="{724FFE9E-41A8-4016-AD2F-16243F1DD1A5}"/>
              </a:ext>
            </a:extLst>
          </p:cNvPr>
          <p:cNvSpPr>
            <a:spLocks noGrp="1"/>
          </p:cNvSpPr>
          <p:nvPr>
            <p:ph type="body" sz="quarter" idx="4294967295"/>
          </p:nvPr>
        </p:nvSpPr>
        <p:spPr>
          <a:xfrm>
            <a:off x="588263" y="1102086"/>
            <a:ext cx="7791039" cy="620960"/>
          </a:xfrm>
        </p:spPr>
        <p:txBody>
          <a:bodyPr>
            <a:normAutofit/>
          </a:bodyPr>
          <a:lstStyle/>
          <a:p>
            <a:pPr marL="0" indent="0">
              <a:buNone/>
            </a:pPr>
            <a:r>
              <a:rPr lang="en-US" sz="1961" dirty="0">
                <a:solidFill>
                  <a:schemeClr val="accent1"/>
                </a:solidFill>
                <a:latin typeface="Segoe UI Semibold" panose="020B0702040204020203" pitchFamily="34" charset="0"/>
                <a:cs typeface="Segoe UI Semibold" panose="020B0702040204020203" pitchFamily="34" charset="0"/>
              </a:rPr>
              <a:t>¿Puede un </a:t>
            </a:r>
            <a:r>
              <a:rPr lang="en-US" sz="1961" dirty="0" err="1">
                <a:solidFill>
                  <a:schemeClr val="accent1"/>
                </a:solidFill>
                <a:latin typeface="Segoe UI Semibold" panose="020B0702040204020203" pitchFamily="34" charset="0"/>
                <a:cs typeface="Segoe UI Semibold" panose="020B0702040204020203" pitchFamily="34" charset="0"/>
              </a:rPr>
              <a:t>entorno</a:t>
            </a:r>
            <a:r>
              <a:rPr lang="en-US" sz="1961" dirty="0">
                <a:solidFill>
                  <a:schemeClr val="accent1"/>
                </a:solidFill>
                <a:latin typeface="Segoe UI Semibold" panose="020B0702040204020203" pitchFamily="34" charset="0"/>
                <a:cs typeface="Segoe UI Semibold" panose="020B0702040204020203" pitchFamily="34" charset="0"/>
              </a:rPr>
              <a:t> “</a:t>
            </a:r>
            <a:r>
              <a:rPr lang="en-US" sz="1961" dirty="0" err="1">
                <a:solidFill>
                  <a:schemeClr val="accent1"/>
                </a:solidFill>
                <a:latin typeface="Segoe UI Semibold" panose="020B0702040204020203" pitchFamily="34" charset="0"/>
                <a:cs typeface="Segoe UI Semibold" panose="020B0702040204020203" pitchFamily="34" charset="0"/>
              </a:rPr>
              <a:t>Apagar</a:t>
            </a:r>
            <a:r>
              <a:rPr lang="en-US" sz="1961" dirty="0">
                <a:solidFill>
                  <a:schemeClr val="accent1"/>
                </a:solidFill>
                <a:latin typeface="Segoe UI Semibold" panose="020B0702040204020203" pitchFamily="34" charset="0"/>
                <a:cs typeface="Segoe UI Semibold" panose="020B0702040204020203" pitchFamily="34" charset="0"/>
              </a:rPr>
              <a:t> las Luces" para </a:t>
            </a:r>
            <a:r>
              <a:rPr lang="en-US" sz="1961" dirty="0" err="1">
                <a:solidFill>
                  <a:schemeClr val="accent1"/>
                </a:solidFill>
                <a:latin typeface="Segoe UI Semibold" panose="020B0702040204020203" pitchFamily="34" charset="0"/>
                <a:cs typeface="Segoe UI Semibold" panose="020B0702040204020203" pitchFamily="34" charset="0"/>
              </a:rPr>
              <a:t>mejorar</a:t>
            </a:r>
            <a:r>
              <a:rPr lang="en-US" sz="1961" dirty="0">
                <a:solidFill>
                  <a:schemeClr val="accent1"/>
                </a:solidFill>
                <a:latin typeface="Segoe UI Semibold" panose="020B0702040204020203" pitchFamily="34" charset="0"/>
                <a:cs typeface="Segoe UI Semibold" panose="020B0702040204020203" pitchFamily="34" charset="0"/>
              </a:rPr>
              <a:t> la </a:t>
            </a:r>
            <a:r>
              <a:rPr lang="en-US" sz="1961" dirty="0" err="1">
                <a:solidFill>
                  <a:schemeClr val="accent1"/>
                </a:solidFill>
                <a:latin typeface="Segoe UI Semibold" panose="020B0702040204020203" pitchFamily="34" charset="0"/>
                <a:cs typeface="Segoe UI Semibold" panose="020B0702040204020203" pitchFamily="34" charset="0"/>
              </a:rPr>
              <a:t>confiabilidad</a:t>
            </a:r>
            <a:r>
              <a:rPr lang="en-US" sz="1961" dirty="0">
                <a:solidFill>
                  <a:schemeClr val="accent1"/>
                </a:solidFill>
                <a:latin typeface="Segoe UI Semibold" panose="020B0702040204020203" pitchFamily="34" charset="0"/>
                <a:cs typeface="Segoe UI Semibold" panose="020B0702040204020203" pitchFamily="34" charset="0"/>
              </a:rPr>
              <a:t>?</a:t>
            </a:r>
          </a:p>
          <a:p>
            <a:pPr marL="0" indent="0">
              <a:buNone/>
            </a:pPr>
            <a:endParaRPr lang="en-US" sz="2353" dirty="0">
              <a:solidFill>
                <a:schemeClr val="accent1"/>
              </a:solidFill>
              <a:latin typeface="Segoe UI Semibold" panose="020B0702040204020203" pitchFamily="34" charset="0"/>
              <a:cs typeface="Segoe UI Semibold" panose="020B0702040204020203" pitchFamily="34" charset="0"/>
            </a:endParaRPr>
          </a:p>
        </p:txBody>
      </p:sp>
      <p:grpSp>
        <p:nvGrpSpPr>
          <p:cNvPr id="18" name="Group 17">
            <a:extLst>
              <a:ext uri="{FF2B5EF4-FFF2-40B4-BE49-F238E27FC236}">
                <a16:creationId xmlns:a16="http://schemas.microsoft.com/office/drawing/2014/main" id="{2F3C11D7-B0D5-46BD-9892-CF0AF3233BD4}"/>
              </a:ext>
            </a:extLst>
          </p:cNvPr>
          <p:cNvGrpSpPr/>
          <p:nvPr/>
        </p:nvGrpSpPr>
        <p:grpSpPr>
          <a:xfrm>
            <a:off x="9155688" y="2360456"/>
            <a:ext cx="2809357" cy="2403826"/>
            <a:chOff x="9339278" y="2407291"/>
            <a:chExt cx="2865690" cy="2452028"/>
          </a:xfrm>
        </p:grpSpPr>
        <p:grpSp>
          <p:nvGrpSpPr>
            <p:cNvPr id="8" name="Group 7">
              <a:extLst>
                <a:ext uri="{FF2B5EF4-FFF2-40B4-BE49-F238E27FC236}">
                  <a16:creationId xmlns:a16="http://schemas.microsoft.com/office/drawing/2014/main" id="{8F3AFE1D-E19C-4468-A50F-3A3BA0D0CB76}"/>
                </a:ext>
              </a:extLst>
            </p:cNvPr>
            <p:cNvGrpSpPr/>
            <p:nvPr/>
          </p:nvGrpSpPr>
          <p:grpSpPr>
            <a:xfrm>
              <a:off x="9339278" y="2407291"/>
              <a:ext cx="2865690" cy="1894620"/>
              <a:chOff x="5410173" y="3928905"/>
              <a:chExt cx="3090731" cy="2043403"/>
            </a:xfrm>
          </p:grpSpPr>
          <p:sp>
            <p:nvSpPr>
              <p:cNvPr id="5" name="Rectangle 4">
                <a:extLst>
                  <a:ext uri="{FF2B5EF4-FFF2-40B4-BE49-F238E27FC236}">
                    <a16:creationId xmlns:a16="http://schemas.microsoft.com/office/drawing/2014/main" id="{4CF95EDF-0D8C-414A-8469-D5B845CABBE3}"/>
                  </a:ext>
                </a:extLst>
              </p:cNvPr>
              <p:cNvSpPr/>
              <p:nvPr/>
            </p:nvSpPr>
            <p:spPr>
              <a:xfrm>
                <a:off x="5410173" y="3928905"/>
                <a:ext cx="3090731" cy="20434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latin typeface="Segoe UI"/>
                </a:endParaRPr>
              </a:p>
            </p:txBody>
          </p:sp>
          <p:pic>
            <p:nvPicPr>
              <p:cNvPr id="4104" name="Picture 8" descr="https://electronics-cooling.com/wp-content/uploads/2017/08/Eq1.jpg">
                <a:extLst>
                  <a:ext uri="{FF2B5EF4-FFF2-40B4-BE49-F238E27FC236}">
                    <a16:creationId xmlns:a16="http://schemas.microsoft.com/office/drawing/2014/main" id="{E0ED5447-DF3A-4901-9FDE-B42804D57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16" y="4594942"/>
                <a:ext cx="2276244" cy="56209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F11D56D3-FBB7-4E7E-844F-91D1522A3472}"/>
                </a:ext>
              </a:extLst>
            </p:cNvPr>
            <p:cNvSpPr txBox="1"/>
            <p:nvPr/>
          </p:nvSpPr>
          <p:spPr>
            <a:xfrm>
              <a:off x="9345384" y="3655579"/>
              <a:ext cx="2488098" cy="646331"/>
            </a:xfrm>
            <a:prstGeom prst="rect">
              <a:avLst/>
            </a:prstGeom>
            <a:noFill/>
          </p:spPr>
          <p:txBody>
            <a:bodyPr wrap="square" rtlCol="0">
              <a:spAutoFit/>
            </a:bodyPr>
            <a:lstStyle>
              <a:defPPr>
                <a:defRPr lang="en-US"/>
              </a:defPPr>
              <a:lvl1pPr>
                <a:defRPr>
                  <a:solidFill>
                    <a:schemeClr val="bg1"/>
                  </a:solidFill>
                  <a:latin typeface="Segoe UI Semibold" panose="020B0702040204020203" pitchFamily="34" charset="0"/>
                  <a:cs typeface="Segoe UI Semibold" panose="020B0702040204020203" pitchFamily="34" charset="0"/>
                </a:defRPr>
              </a:lvl1pPr>
            </a:lstStyle>
            <a:p>
              <a:pPr defTabSz="914367"/>
              <a:r>
                <a:rPr lang="en-US" sz="1765" dirty="0">
                  <a:solidFill>
                    <a:srgbClr val="FFFFFF"/>
                  </a:solidFill>
                </a:rPr>
                <a:t>Temperatura y </a:t>
              </a:r>
              <a:r>
                <a:rPr lang="en-US" sz="1765" dirty="0" err="1">
                  <a:solidFill>
                    <a:srgbClr val="FFFFFF"/>
                  </a:solidFill>
                </a:rPr>
                <a:t>ciclo</a:t>
              </a:r>
              <a:r>
                <a:rPr lang="en-US" sz="1765" dirty="0">
                  <a:solidFill>
                    <a:srgbClr val="FFFFFF"/>
                  </a:solidFill>
                </a:rPr>
                <a:t> </a:t>
              </a:r>
              <a:r>
                <a:rPr lang="en-US" sz="1765" dirty="0" err="1">
                  <a:solidFill>
                    <a:srgbClr val="FFFFFF"/>
                  </a:solidFill>
                </a:rPr>
                <a:t>térmico</a:t>
              </a:r>
              <a:endParaRPr lang="en-US" sz="1765" dirty="0">
                <a:solidFill>
                  <a:srgbClr val="FFFFFF"/>
                </a:solidFill>
              </a:endParaRPr>
            </a:p>
          </p:txBody>
        </p:sp>
        <p:sp>
          <p:nvSpPr>
            <p:cNvPr id="14" name="TextBox 13">
              <a:extLst>
                <a:ext uri="{FF2B5EF4-FFF2-40B4-BE49-F238E27FC236}">
                  <a16:creationId xmlns:a16="http://schemas.microsoft.com/office/drawing/2014/main" id="{10313B14-FAB4-4092-B2C0-BF95DFA84AB0}"/>
                </a:ext>
              </a:extLst>
            </p:cNvPr>
            <p:cNvSpPr txBox="1"/>
            <p:nvPr/>
          </p:nvSpPr>
          <p:spPr>
            <a:xfrm>
              <a:off x="9378272" y="4397654"/>
              <a:ext cx="2787700" cy="461665"/>
            </a:xfrm>
            <a:prstGeom prst="rect">
              <a:avLst/>
            </a:prstGeom>
            <a:noFill/>
          </p:spPr>
          <p:txBody>
            <a:bodyPr wrap="square" rtlCol="0">
              <a:spAutoFit/>
            </a:bodyPr>
            <a:lstStyle/>
            <a:p>
              <a:pPr defTabSz="914367"/>
              <a:r>
                <a:rPr lang="en-US" sz="1176" dirty="0">
                  <a:solidFill>
                    <a:srgbClr val="1A1A1A"/>
                  </a:solidFill>
                  <a:latin typeface="Segoe UI" panose="020B0502040204020203" pitchFamily="34" charset="0"/>
                  <a:cs typeface="Segoe UI" panose="020B0502040204020203" pitchFamily="34" charset="0"/>
                </a:rPr>
                <a:t>Predicción de </a:t>
              </a:r>
              <a:r>
                <a:rPr lang="en-US" sz="1176" dirty="0" err="1">
                  <a:solidFill>
                    <a:srgbClr val="1A1A1A"/>
                  </a:solidFill>
                  <a:latin typeface="Segoe UI" panose="020B0502040204020203" pitchFamily="34" charset="0"/>
                  <a:cs typeface="Segoe UI" panose="020B0502040204020203" pitchFamily="34" charset="0"/>
                </a:rPr>
                <a:t>confiabilidad</a:t>
              </a:r>
              <a:r>
                <a:rPr lang="en-US" sz="1176" dirty="0">
                  <a:solidFill>
                    <a:srgbClr val="1A1A1A"/>
                  </a:solidFill>
                  <a:latin typeface="Segoe UI" panose="020B0502040204020203" pitchFamily="34" charset="0"/>
                  <a:cs typeface="Segoe UI" panose="020B0502040204020203" pitchFamily="34" charset="0"/>
                </a:rPr>
                <a:t> de equipos electrónicos MIL-HDBK-217 (1965)</a:t>
              </a:r>
            </a:p>
          </p:txBody>
        </p:sp>
      </p:grpSp>
      <p:grpSp>
        <p:nvGrpSpPr>
          <p:cNvPr id="11" name="Group 10">
            <a:extLst>
              <a:ext uri="{FF2B5EF4-FFF2-40B4-BE49-F238E27FC236}">
                <a16:creationId xmlns:a16="http://schemas.microsoft.com/office/drawing/2014/main" id="{F11F7978-495D-4457-B55F-F14AA8930BAC}"/>
              </a:ext>
            </a:extLst>
          </p:cNvPr>
          <p:cNvGrpSpPr/>
          <p:nvPr/>
        </p:nvGrpSpPr>
        <p:grpSpPr>
          <a:xfrm>
            <a:off x="251216" y="2362070"/>
            <a:ext cx="2803795" cy="1862148"/>
            <a:chOff x="256252" y="2408939"/>
            <a:chExt cx="2860017" cy="1899488"/>
          </a:xfrm>
        </p:grpSpPr>
        <p:pic>
          <p:nvPicPr>
            <p:cNvPr id="4100" name="Picture 4" descr="Related image">
              <a:extLst>
                <a:ext uri="{FF2B5EF4-FFF2-40B4-BE49-F238E27FC236}">
                  <a16:creationId xmlns:a16="http://schemas.microsoft.com/office/drawing/2014/main" id="{9F6CF5C0-BE4B-404F-B453-C2252A4E4B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254" y="2408939"/>
              <a:ext cx="2860015" cy="189757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2326E5B-EDE4-4022-9E88-D34CF2EF894D}"/>
                </a:ext>
              </a:extLst>
            </p:cNvPr>
            <p:cNvSpPr/>
            <p:nvPr/>
          </p:nvSpPr>
          <p:spPr bwMode="auto">
            <a:xfrm flipV="1">
              <a:off x="256253" y="3546003"/>
              <a:ext cx="2860016" cy="760512"/>
            </a:xfrm>
            <a:prstGeom prst="rect">
              <a:avLst/>
            </a:prstGeom>
            <a:gradFill flip="none" rotWithShape="1">
              <a:gsLst>
                <a:gs pos="0">
                  <a:srgbClr val="000000">
                    <a:alpha val="58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D3ED161-98DF-418B-8EF3-D052F36635A3}"/>
                </a:ext>
              </a:extLst>
            </p:cNvPr>
            <p:cNvSpPr txBox="1"/>
            <p:nvPr/>
          </p:nvSpPr>
          <p:spPr>
            <a:xfrm>
              <a:off x="256252" y="3937183"/>
              <a:ext cx="1117328" cy="371244"/>
            </a:xfrm>
            <a:prstGeom prst="rect">
              <a:avLst/>
            </a:prstGeom>
            <a:noFill/>
          </p:spPr>
          <p:txBody>
            <a:bodyPr wrap="none" rtlCol="0">
              <a:spAutoFit/>
            </a:bodyPr>
            <a:lstStyle/>
            <a:p>
              <a:pPr defTabSz="914367"/>
              <a:r>
                <a:rPr lang="en-US" sz="1765" dirty="0">
                  <a:solidFill>
                    <a:srgbClr val="FFFFFF"/>
                  </a:solidFill>
                  <a:latin typeface="Segoe UI Semibold" panose="020B0702040204020203" pitchFamily="34" charset="0"/>
                  <a:cs typeface="Segoe UI Semibold" panose="020B0702040204020203" pitchFamily="34" charset="0"/>
                </a:rPr>
                <a:t>Personas</a:t>
              </a:r>
            </a:p>
          </p:txBody>
        </p:sp>
      </p:grpSp>
      <p:grpSp>
        <p:nvGrpSpPr>
          <p:cNvPr id="12" name="Group 11">
            <a:extLst>
              <a:ext uri="{FF2B5EF4-FFF2-40B4-BE49-F238E27FC236}">
                <a16:creationId xmlns:a16="http://schemas.microsoft.com/office/drawing/2014/main" id="{E540DD75-D80A-4E79-8807-74E7C3263E59}"/>
              </a:ext>
            </a:extLst>
          </p:cNvPr>
          <p:cNvGrpSpPr/>
          <p:nvPr/>
        </p:nvGrpSpPr>
        <p:grpSpPr>
          <a:xfrm>
            <a:off x="3221369" y="2376235"/>
            <a:ext cx="2803795" cy="1846110"/>
            <a:chOff x="3285963" y="2423387"/>
            <a:chExt cx="2860017" cy="1883128"/>
          </a:xfrm>
        </p:grpSpPr>
        <p:pic>
          <p:nvPicPr>
            <p:cNvPr id="4106" name="Picture 10" descr="Photo Credit: ASHRAE, 2011 Gaseous and Particulate Contamination Guidelines for Data Centers">
              <a:extLst>
                <a:ext uri="{FF2B5EF4-FFF2-40B4-BE49-F238E27FC236}">
                  <a16:creationId xmlns:a16="http://schemas.microsoft.com/office/drawing/2014/main" id="{7A5FF43E-E1CD-41D4-AB1E-594B747895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53" b="2414"/>
            <a:stretch/>
          </p:blipFill>
          <p:spPr bwMode="auto">
            <a:xfrm>
              <a:off x="3289016" y="2423387"/>
              <a:ext cx="2853911" cy="188312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58CD7CB-7383-40E0-821B-4A16BD180484}"/>
                </a:ext>
              </a:extLst>
            </p:cNvPr>
            <p:cNvSpPr/>
            <p:nvPr/>
          </p:nvSpPr>
          <p:spPr bwMode="auto">
            <a:xfrm flipV="1">
              <a:off x="3285964" y="3354617"/>
              <a:ext cx="2860016" cy="951898"/>
            </a:xfrm>
            <a:prstGeom prst="rect">
              <a:avLst/>
            </a:prstGeom>
            <a:gradFill flip="none" rotWithShape="1">
              <a:gsLst>
                <a:gs pos="0">
                  <a:srgbClr val="000000">
                    <a:alpha val="58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0EA30ABD-872A-45FB-AEDD-B53D0380597B}"/>
                </a:ext>
              </a:extLst>
            </p:cNvPr>
            <p:cNvSpPr txBox="1"/>
            <p:nvPr/>
          </p:nvSpPr>
          <p:spPr>
            <a:xfrm>
              <a:off x="3285963" y="3937183"/>
              <a:ext cx="2662460" cy="369332"/>
            </a:xfrm>
            <a:prstGeom prst="rect">
              <a:avLst/>
            </a:prstGeom>
            <a:noFill/>
          </p:spPr>
          <p:txBody>
            <a:bodyPr wrap="none" rtlCol="0">
              <a:spAutoFit/>
            </a:bodyPr>
            <a:lstStyle>
              <a:defPPr>
                <a:defRPr lang="en-US"/>
              </a:defPPr>
              <a:lvl1pPr>
                <a:defRPr>
                  <a:solidFill>
                    <a:schemeClr val="bg1"/>
                  </a:solidFill>
                  <a:latin typeface="Segoe UI Semibold" panose="020B0702040204020203" pitchFamily="34" charset="0"/>
                  <a:cs typeface="Segoe UI Semibold" panose="020B0702040204020203" pitchFamily="34" charset="0"/>
                </a:defRPr>
              </a:lvl1pPr>
            </a:lstStyle>
            <a:p>
              <a:pPr defTabSz="914367"/>
              <a:r>
                <a:rPr lang="en-US" sz="1765" dirty="0">
                  <a:solidFill>
                    <a:srgbClr val="FFFFFF"/>
                  </a:solidFill>
                </a:rPr>
                <a:t>Oxidación y humedad</a:t>
              </a:r>
            </a:p>
          </p:txBody>
        </p:sp>
      </p:grpSp>
      <p:grpSp>
        <p:nvGrpSpPr>
          <p:cNvPr id="13" name="Group 12">
            <a:extLst>
              <a:ext uri="{FF2B5EF4-FFF2-40B4-BE49-F238E27FC236}">
                <a16:creationId xmlns:a16="http://schemas.microsoft.com/office/drawing/2014/main" id="{368CADCD-0458-4E90-80A1-C533262AFEC0}"/>
              </a:ext>
            </a:extLst>
          </p:cNvPr>
          <p:cNvGrpSpPr/>
          <p:nvPr/>
        </p:nvGrpSpPr>
        <p:grpSpPr>
          <a:xfrm>
            <a:off x="6188529" y="2362071"/>
            <a:ext cx="2803794" cy="1860274"/>
            <a:chOff x="6312621" y="2408939"/>
            <a:chExt cx="2860016" cy="1897576"/>
          </a:xfrm>
        </p:grpSpPr>
        <p:pic>
          <p:nvPicPr>
            <p:cNvPr id="4108" name="Picture 12" descr="Image result for smog">
              <a:extLst>
                <a:ext uri="{FF2B5EF4-FFF2-40B4-BE49-F238E27FC236}">
                  <a16:creationId xmlns:a16="http://schemas.microsoft.com/office/drawing/2014/main" id="{21D7F5DA-D69B-4FC4-B473-EA0A8F9C535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15674" y="2408939"/>
              <a:ext cx="2853910" cy="18975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0D12F93-C973-4EEB-A35F-BA8340EEF840}"/>
                </a:ext>
              </a:extLst>
            </p:cNvPr>
            <p:cNvSpPr/>
            <p:nvPr/>
          </p:nvSpPr>
          <p:spPr bwMode="auto">
            <a:xfrm flipV="1">
              <a:off x="6312621" y="3350012"/>
              <a:ext cx="2860016" cy="951898"/>
            </a:xfrm>
            <a:prstGeom prst="rect">
              <a:avLst/>
            </a:prstGeom>
            <a:gradFill flip="none" rotWithShape="1">
              <a:gsLst>
                <a:gs pos="0">
                  <a:srgbClr val="000000">
                    <a:alpha val="58000"/>
                  </a:srgbClr>
                </a:gs>
                <a:gs pos="100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5EF71701-7124-4C95-8669-8D2A0739C74E}"/>
                </a:ext>
              </a:extLst>
            </p:cNvPr>
            <p:cNvSpPr txBox="1"/>
            <p:nvPr/>
          </p:nvSpPr>
          <p:spPr>
            <a:xfrm>
              <a:off x="6312621" y="3655579"/>
              <a:ext cx="2835207" cy="646331"/>
            </a:xfrm>
            <a:prstGeom prst="rect">
              <a:avLst/>
            </a:prstGeom>
            <a:noFill/>
          </p:spPr>
          <p:txBody>
            <a:bodyPr wrap="square" rtlCol="0">
              <a:spAutoFit/>
            </a:bodyPr>
            <a:lstStyle>
              <a:defPPr>
                <a:defRPr lang="en-US"/>
              </a:defPPr>
              <a:lvl1pPr>
                <a:defRPr>
                  <a:solidFill>
                    <a:schemeClr val="bg1"/>
                  </a:solidFill>
                  <a:latin typeface="Segoe UI Semibold" panose="020B0702040204020203" pitchFamily="34" charset="0"/>
                  <a:cs typeface="Segoe UI Semibold" panose="020B0702040204020203" pitchFamily="34" charset="0"/>
                </a:defRPr>
              </a:lvl1pPr>
            </a:lstStyle>
            <a:p>
              <a:pPr defTabSz="914367"/>
              <a:r>
                <a:rPr lang="en-US" sz="1765" dirty="0">
                  <a:solidFill>
                    <a:srgbClr val="FFFFFF"/>
                  </a:solidFill>
                </a:rPr>
                <a:t>Polvo y contaminación gaseosa</a:t>
              </a:r>
            </a:p>
          </p:txBody>
        </p:sp>
      </p:grpSp>
    </p:spTree>
    <p:extLst>
      <p:ext uri="{BB962C8B-B14F-4D97-AF65-F5344CB8AC3E}">
        <p14:creationId xmlns:p14="http://schemas.microsoft.com/office/powerpoint/2010/main" val="266966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1+#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a:xfrm>
            <a:off x="391477" y="2435704"/>
            <a:ext cx="9401560" cy="1465948"/>
          </a:xfrm>
        </p:spPr>
        <p:txBody>
          <a:bodyPr/>
          <a:lstStyle/>
          <a:p>
            <a:r>
              <a:rPr lang="es-PA" dirty="0"/>
              <a:t>En los interiores de Azure</a:t>
            </a:r>
            <a:br>
              <a:rPr lang="es-PA" dirty="0"/>
            </a:br>
            <a:r>
              <a:rPr lang="es-PA" sz="2400" dirty="0"/>
              <a:t>Como se compone por dentro la nube mundial de Microsoft</a:t>
            </a:r>
            <a:endParaRPr lang="x-none" dirty="0"/>
          </a:p>
        </p:txBody>
      </p:sp>
      <p:sp>
        <p:nvSpPr>
          <p:cNvPr id="3" name="Text Placeholder 2">
            <a:extLst>
              <a:ext uri="{FF2B5EF4-FFF2-40B4-BE49-F238E27FC236}">
                <a16:creationId xmlns:a16="http://schemas.microsoft.com/office/drawing/2014/main" id="{7A026A1A-543E-E746-9FD3-87127F947D8A}"/>
              </a:ext>
            </a:extLst>
          </p:cNvPr>
          <p:cNvSpPr>
            <a:spLocks noGrp="1"/>
          </p:cNvSpPr>
          <p:nvPr>
            <p:ph type="body" sz="quarter" idx="12"/>
          </p:nvPr>
        </p:nvSpPr>
        <p:spPr>
          <a:xfrm>
            <a:off x="391477" y="4748982"/>
            <a:ext cx="9401560" cy="945301"/>
          </a:xfrm>
        </p:spPr>
        <p:txBody>
          <a:bodyPr vert="horz" wrap="square" lIns="0" tIns="0" rIns="0" bIns="0" rtlCol="0" anchor="t">
            <a:noAutofit/>
          </a:bodyPr>
          <a:lstStyle/>
          <a:p>
            <a:r>
              <a:rPr lang="en-US" sz="2745" dirty="0">
                <a:latin typeface="+mj-lt"/>
              </a:rPr>
              <a:t>Gary Lezama</a:t>
            </a:r>
            <a:endParaRPr lang="x-none" sz="2745" dirty="0">
              <a:latin typeface="+mj-lt"/>
            </a:endParaRPr>
          </a:p>
          <a:p>
            <a:r>
              <a:rPr lang="en-US" sz="2000" dirty="0">
                <a:latin typeface="Segoe UI Semibold"/>
                <a:cs typeface="Segoe UI Semibold"/>
              </a:rPr>
              <a:t>Territory Channel Manager - Microsoft</a:t>
            </a:r>
          </a:p>
          <a:p>
            <a:endParaRPr lang="x-none" sz="2745" dirty="0">
              <a:cs typeface="Segoe UI"/>
            </a:endParaRPr>
          </a:p>
        </p:txBody>
      </p:sp>
    </p:spTree>
    <p:extLst>
      <p:ext uri="{BB962C8B-B14F-4D97-AF65-F5344CB8AC3E}">
        <p14:creationId xmlns:p14="http://schemas.microsoft.com/office/powerpoint/2010/main" val="214285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7CC40-01DA-4A12-B86E-B510F1A5EAE9}"/>
              </a:ext>
            </a:extLst>
          </p:cNvPr>
          <p:cNvSpPr>
            <a:spLocks noGrp="1" noChangeAspect="1"/>
          </p:cNvSpPr>
          <p:nvPr>
            <p:ph type="title"/>
          </p:nvPr>
        </p:nvSpPr>
        <p:spPr/>
        <p:txBody>
          <a:bodyPr>
            <a:normAutofit/>
          </a:bodyPr>
          <a:lstStyle/>
          <a:p>
            <a:r>
              <a:rPr lang="en-US" sz="3330" dirty="0"/>
              <a:t>La </a:t>
            </a:r>
            <a:r>
              <a:rPr lang="en-US" sz="3330" dirty="0" err="1"/>
              <a:t>ciencia</a:t>
            </a:r>
            <a:endParaRPr lang="en-US" sz="3330" dirty="0"/>
          </a:p>
        </p:txBody>
      </p:sp>
      <p:sp>
        <p:nvSpPr>
          <p:cNvPr id="3" name="Content Placeholder 2"/>
          <p:cNvSpPr>
            <a:spLocks noGrp="1"/>
          </p:cNvSpPr>
          <p:nvPr>
            <p:ph sz="half" idx="2"/>
          </p:nvPr>
        </p:nvSpPr>
        <p:spPr>
          <a:xfrm>
            <a:off x="6801356" y="1825625"/>
            <a:ext cx="5263869" cy="4351338"/>
          </a:xfrm>
        </p:spPr>
        <p:txBody>
          <a:bodyPr>
            <a:normAutofit/>
          </a:bodyPr>
          <a:lstStyle/>
          <a:p>
            <a:r>
              <a:rPr lang="es-PA" dirty="0"/>
              <a:t>Operación real de "apagar luces"</a:t>
            </a:r>
            <a:endParaRPr lang="en-US" dirty="0"/>
          </a:p>
          <a:p>
            <a:pPr lvl="1"/>
            <a:r>
              <a:rPr lang="en-US" dirty="0"/>
              <a:t>Sin </a:t>
            </a:r>
            <a:r>
              <a:rPr lang="en-US" dirty="0" err="1"/>
              <a:t>mantenimiento</a:t>
            </a:r>
            <a:r>
              <a:rPr lang="en-US" dirty="0"/>
              <a:t> por </a:t>
            </a:r>
            <a:r>
              <a:rPr lang="en-US" dirty="0" err="1"/>
              <a:t>años</a:t>
            </a:r>
            <a:endParaRPr lang="en-US" dirty="0"/>
          </a:p>
          <a:p>
            <a:pPr lvl="1"/>
            <a:endParaRPr lang="en-US" dirty="0"/>
          </a:p>
          <a:p>
            <a:r>
              <a:rPr lang="en-US" dirty="0" err="1"/>
              <a:t>Mejor</a:t>
            </a:r>
            <a:r>
              <a:rPr lang="en-US" dirty="0"/>
              <a:t> </a:t>
            </a:r>
            <a:r>
              <a:rPr lang="en-US" dirty="0" err="1"/>
              <a:t>entorno</a:t>
            </a:r>
            <a:r>
              <a:rPr lang="en-US" dirty="0"/>
              <a:t> para </a:t>
            </a:r>
            <a:r>
              <a:rPr lang="en-US" dirty="0" err="1"/>
              <a:t>servidores</a:t>
            </a:r>
            <a:endParaRPr lang="en-US" dirty="0"/>
          </a:p>
          <a:p>
            <a:pPr lvl="1"/>
            <a:r>
              <a:rPr lang="en-US" dirty="0" err="1"/>
              <a:t>Consistentemente</a:t>
            </a:r>
            <a:r>
              <a:rPr lang="en-US" dirty="0"/>
              <a:t> fresco, con </a:t>
            </a:r>
            <a:r>
              <a:rPr lang="en-US" dirty="0" err="1"/>
              <a:t>ciclo</a:t>
            </a:r>
            <a:r>
              <a:rPr lang="en-US" dirty="0"/>
              <a:t> </a:t>
            </a:r>
            <a:r>
              <a:rPr lang="en-US" dirty="0" err="1"/>
              <a:t>térmico</a:t>
            </a:r>
            <a:r>
              <a:rPr lang="en-US" dirty="0"/>
              <a:t> </a:t>
            </a:r>
            <a:r>
              <a:rPr lang="en-US" dirty="0" err="1"/>
              <a:t>reducido</a:t>
            </a:r>
            <a:r>
              <a:rPr lang="en-US" dirty="0"/>
              <a:t> para una mayor </a:t>
            </a:r>
            <a:r>
              <a:rPr lang="en-US" dirty="0" err="1"/>
              <a:t>fiabilidad</a:t>
            </a:r>
            <a:endParaRPr lang="en-US" dirty="0"/>
          </a:p>
          <a:p>
            <a:pPr lvl="1"/>
            <a:r>
              <a:rPr lang="en-US" dirty="0"/>
              <a:t>Sin </a:t>
            </a:r>
            <a:r>
              <a:rPr lang="en-US" dirty="0" err="1"/>
              <a:t>oxígeno</a:t>
            </a:r>
            <a:r>
              <a:rPr lang="en-US" dirty="0"/>
              <a:t>, </a:t>
            </a:r>
            <a:r>
              <a:rPr lang="en-US" dirty="0" err="1"/>
              <a:t>atmósfera</a:t>
            </a:r>
            <a:r>
              <a:rPr lang="en-US" dirty="0"/>
              <a:t> de </a:t>
            </a:r>
            <a:r>
              <a:rPr lang="en-US" dirty="0" err="1"/>
              <a:t>nitrógeno</a:t>
            </a:r>
            <a:r>
              <a:rPr lang="en-US" dirty="0"/>
              <a:t> de </a:t>
            </a:r>
            <a:r>
              <a:rPr lang="en-US" dirty="0" err="1"/>
              <a:t>baja</a:t>
            </a:r>
            <a:r>
              <a:rPr lang="en-US" dirty="0"/>
              <a:t> </a:t>
            </a:r>
            <a:r>
              <a:rPr lang="en-US" dirty="0" err="1"/>
              <a:t>humedad</a:t>
            </a:r>
            <a:r>
              <a:rPr lang="en-US" dirty="0"/>
              <a:t> para </a:t>
            </a:r>
            <a:r>
              <a:rPr lang="en-US" dirty="0" err="1"/>
              <a:t>reducir</a:t>
            </a:r>
            <a:r>
              <a:rPr lang="en-US" dirty="0"/>
              <a:t> la </a:t>
            </a:r>
            <a:r>
              <a:rPr lang="en-US" dirty="0" err="1"/>
              <a:t>corrosión</a:t>
            </a:r>
            <a:endParaRPr lang="en-US" dirty="0"/>
          </a:p>
          <a:p>
            <a:pPr lvl="1"/>
            <a:r>
              <a:rPr lang="en-US" dirty="0"/>
              <a:t>No hay </a:t>
            </a:r>
            <a:r>
              <a:rPr lang="en-US" dirty="0" err="1"/>
              <a:t>riesgo</a:t>
            </a:r>
            <a:r>
              <a:rPr lang="en-US" dirty="0"/>
              <a:t> de </a:t>
            </a:r>
            <a:r>
              <a:rPr lang="en-US" dirty="0" err="1"/>
              <a:t>contaminantes</a:t>
            </a:r>
            <a:r>
              <a:rPr lang="en-US" dirty="0"/>
              <a:t> </a:t>
            </a:r>
            <a:r>
              <a:rPr lang="en-US" dirty="0" err="1"/>
              <a:t>gaseosos</a:t>
            </a:r>
            <a:r>
              <a:rPr lang="en-US" dirty="0"/>
              <a:t> o de </a:t>
            </a:r>
            <a:r>
              <a:rPr lang="en-US" dirty="0" err="1"/>
              <a:t>partículas</a:t>
            </a:r>
            <a:r>
              <a:rPr lang="en-US" dirty="0"/>
              <a:t> </a:t>
            </a:r>
            <a:r>
              <a:rPr lang="en-US" dirty="0" err="1"/>
              <a:t>externos</a:t>
            </a:r>
            <a:endParaRPr lang="en-US" dirty="0"/>
          </a:p>
        </p:txBody>
      </p:sp>
      <p:pic>
        <p:nvPicPr>
          <p:cNvPr id="4" name="manyfish">
            <a:hlinkClick r:id="" action="ppaction://media"/>
            <a:extLst>
              <a:ext uri="{FF2B5EF4-FFF2-40B4-BE49-F238E27FC236}">
                <a16:creationId xmlns:a16="http://schemas.microsoft.com/office/drawing/2014/main" id="{44C2820C-E5E5-46E7-8DCE-C014F18B95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974" y="1386581"/>
            <a:ext cx="6110465" cy="4999471"/>
          </a:xfrm>
          <a:prstGeom prst="rect">
            <a:avLst/>
          </a:prstGeom>
        </p:spPr>
      </p:pic>
    </p:spTree>
    <p:extLst>
      <p:ext uri="{BB962C8B-B14F-4D97-AF65-F5344CB8AC3E}">
        <p14:creationId xmlns:p14="http://schemas.microsoft.com/office/powerpoint/2010/main" val="182144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446223B-306F-40FF-B956-76E2DD546588}"/>
              </a:ext>
            </a:extLst>
          </p:cNvPr>
          <p:cNvSpPr/>
          <p:nvPr/>
        </p:nvSpPr>
        <p:spPr bwMode="auto">
          <a:xfrm>
            <a:off x="165160" y="1715509"/>
            <a:ext cx="2011680" cy="4718272"/>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96594">
              <a:spcBef>
                <a:spcPct val="0"/>
              </a:spcBef>
              <a:spcAft>
                <a:spcPct val="35000"/>
              </a:spcAft>
              <a:defRPr/>
            </a:pPr>
            <a:r>
              <a:rPr lang="en-US" sz="1600" kern="0">
                <a:solidFill>
                  <a:srgbClr val="0078D7"/>
                </a:solidFill>
                <a:latin typeface="Segoe UI Semilight" panose="020B0402040204020203" pitchFamily="34" charset="0"/>
                <a:cs typeface="Segoe UI Semilight" panose="020B0402040204020203" pitchFamily="34" charset="0"/>
              </a:rPr>
              <a:t>Datos</a:t>
            </a:r>
          </a:p>
        </p:txBody>
      </p:sp>
      <p:sp>
        <p:nvSpPr>
          <p:cNvPr id="3" name="Rectangle 2">
            <a:extLst>
              <a:ext uri="{FF2B5EF4-FFF2-40B4-BE49-F238E27FC236}">
                <a16:creationId xmlns:a16="http://schemas.microsoft.com/office/drawing/2014/main" id="{8A42C376-890B-41E7-87AA-897CB1CC00FC}"/>
              </a:ext>
            </a:extLst>
          </p:cNvPr>
          <p:cNvSpPr/>
          <p:nvPr/>
        </p:nvSpPr>
        <p:spPr bwMode="auto">
          <a:xfrm>
            <a:off x="2242048" y="1715509"/>
            <a:ext cx="2011680" cy="472761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96594">
              <a:spcBef>
                <a:spcPct val="0"/>
              </a:spcBef>
              <a:spcAft>
                <a:spcPct val="35000"/>
              </a:spcAft>
              <a:defRPr/>
            </a:pPr>
            <a:r>
              <a:rPr lang="en-US" sz="1600" kern="0" dirty="0" err="1">
                <a:solidFill>
                  <a:srgbClr val="0078D7"/>
                </a:solidFill>
                <a:latin typeface="Segoe UI Semilight" panose="020B0402040204020203" pitchFamily="34" charset="0"/>
                <a:cs typeface="Segoe UI Semilight" panose="020B0402040204020203" pitchFamily="34" charset="0"/>
              </a:rPr>
              <a:t>Ingiere</a:t>
            </a:r>
            <a:endParaRPr lang="en-US" sz="1600" kern="0" dirty="0">
              <a:solidFill>
                <a:srgbClr val="0078D7"/>
              </a:solidFill>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id="{7000C4A8-5686-4D15-87FC-8389FAF9A28F}"/>
              </a:ext>
            </a:extLst>
          </p:cNvPr>
          <p:cNvSpPr/>
          <p:nvPr/>
        </p:nvSpPr>
        <p:spPr bwMode="auto">
          <a:xfrm>
            <a:off x="4318936" y="1715509"/>
            <a:ext cx="2011680" cy="472761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96594">
              <a:spcBef>
                <a:spcPct val="0"/>
              </a:spcBef>
              <a:spcAft>
                <a:spcPct val="35000"/>
              </a:spcAft>
              <a:defRPr/>
            </a:pPr>
            <a:r>
              <a:rPr lang="en-US" sz="1600" kern="0" dirty="0" err="1">
                <a:solidFill>
                  <a:srgbClr val="0078D7"/>
                </a:solidFill>
                <a:latin typeface="Segoe UI Semilight" panose="020B0402040204020203" pitchFamily="34" charset="0"/>
                <a:cs typeface="Segoe UI Semilight" panose="020B0402040204020203" pitchFamily="34" charset="0"/>
              </a:rPr>
              <a:t>Almacena</a:t>
            </a:r>
            <a:endParaRPr lang="en-US" sz="1600" kern="0" dirty="0">
              <a:solidFill>
                <a:srgbClr val="0078D7"/>
              </a:solidFill>
              <a:latin typeface="Segoe UI Semilight" panose="020B0402040204020203" pitchFamily="34" charset="0"/>
              <a:cs typeface="Segoe UI Semilight" panose="020B0402040204020203" pitchFamily="34" charset="0"/>
            </a:endParaRPr>
          </a:p>
        </p:txBody>
      </p:sp>
      <p:sp>
        <p:nvSpPr>
          <p:cNvPr id="5" name="Rectangle 4">
            <a:extLst>
              <a:ext uri="{FF2B5EF4-FFF2-40B4-BE49-F238E27FC236}">
                <a16:creationId xmlns:a16="http://schemas.microsoft.com/office/drawing/2014/main" id="{875DDCF3-BFD9-44DF-84E0-F92D2226F0D7}"/>
              </a:ext>
            </a:extLst>
          </p:cNvPr>
          <p:cNvSpPr/>
          <p:nvPr/>
        </p:nvSpPr>
        <p:spPr bwMode="auto">
          <a:xfrm>
            <a:off x="6395824" y="1715509"/>
            <a:ext cx="2011680" cy="472761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96594">
              <a:spcBef>
                <a:spcPct val="0"/>
              </a:spcBef>
              <a:spcAft>
                <a:spcPct val="35000"/>
              </a:spcAft>
              <a:defRPr/>
            </a:pPr>
            <a:r>
              <a:rPr lang="en-US" sz="1600" kern="0" dirty="0">
                <a:solidFill>
                  <a:srgbClr val="0078D7"/>
                </a:solidFill>
                <a:latin typeface="Segoe UI Semilight" panose="020B0402040204020203" pitchFamily="34" charset="0"/>
                <a:cs typeface="Segoe UI Semilight" panose="020B0402040204020203" pitchFamily="34" charset="0"/>
              </a:rPr>
              <a:t>IA</a:t>
            </a:r>
          </a:p>
        </p:txBody>
      </p:sp>
      <p:sp>
        <p:nvSpPr>
          <p:cNvPr id="6" name="Rectangle 5">
            <a:extLst>
              <a:ext uri="{FF2B5EF4-FFF2-40B4-BE49-F238E27FC236}">
                <a16:creationId xmlns:a16="http://schemas.microsoft.com/office/drawing/2014/main" id="{A94A2DAE-A196-42D1-AFB9-9CB8361D92BB}"/>
              </a:ext>
            </a:extLst>
          </p:cNvPr>
          <p:cNvSpPr/>
          <p:nvPr/>
        </p:nvSpPr>
        <p:spPr bwMode="auto">
          <a:xfrm>
            <a:off x="8472713" y="1706164"/>
            <a:ext cx="2011680" cy="472761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696594">
              <a:spcBef>
                <a:spcPct val="0"/>
              </a:spcBef>
              <a:spcAft>
                <a:spcPct val="35000"/>
              </a:spcAft>
              <a:defRPr/>
            </a:pPr>
            <a:r>
              <a:rPr lang="en-US" sz="1600" kern="0">
                <a:solidFill>
                  <a:srgbClr val="0078D7"/>
                </a:solidFill>
                <a:latin typeface="Segoe UI Semilight" panose="020B0402040204020203" pitchFamily="34" charset="0"/>
                <a:cs typeface="Segoe UI Semilight" panose="020B0402040204020203" pitchFamily="34" charset="0"/>
              </a:rPr>
              <a:t>Servir</a:t>
            </a:r>
          </a:p>
        </p:txBody>
      </p:sp>
      <p:sp>
        <p:nvSpPr>
          <p:cNvPr id="7" name="Rectangle 6">
            <a:extLst>
              <a:ext uri="{FF2B5EF4-FFF2-40B4-BE49-F238E27FC236}">
                <a16:creationId xmlns:a16="http://schemas.microsoft.com/office/drawing/2014/main" id="{42E26752-BFF0-44B3-8BAA-DF40155ED9D1}"/>
              </a:ext>
            </a:extLst>
          </p:cNvPr>
          <p:cNvSpPr/>
          <p:nvPr/>
        </p:nvSpPr>
        <p:spPr>
          <a:xfrm>
            <a:off x="4278249" y="5079958"/>
            <a:ext cx="1675034" cy="305961"/>
          </a:xfrm>
          <a:prstGeom prst="rect">
            <a:avLst/>
          </a:prstGeom>
        </p:spPr>
        <p:txBody>
          <a:bodyPr wrap="none" lIns="89642" tIns="44821" rIns="89642" bIns="44821">
            <a:spAutoFit/>
          </a:bodyPr>
          <a:lstStyle/>
          <a:p>
            <a:pPr defTabSz="896386">
              <a:spcAft>
                <a:spcPts val="294"/>
              </a:spcAft>
              <a:buSzPct val="90000"/>
              <a:defRPr/>
            </a:pPr>
            <a:r>
              <a:rPr lang="en-US" sz="1400" kern="0" dirty="0">
                <a:solidFill>
                  <a:srgbClr val="1A1A1A"/>
                </a:solidFill>
                <a:latin typeface="Segoe UI Semilight" panose="020B0402040204020203" pitchFamily="34" charset="0"/>
                <a:ea typeface="MS PGothic" panose="020B0600070205080204" pitchFamily="34" charset="-128"/>
                <a:cs typeface="Segoe UI Semilight" panose="020B0402040204020203" pitchFamily="34" charset="0"/>
              </a:rPr>
              <a:t>Azure Blob Storage</a:t>
            </a:r>
          </a:p>
        </p:txBody>
      </p:sp>
      <p:cxnSp>
        <p:nvCxnSpPr>
          <p:cNvPr id="9" name="Straight Arrow Connector 8">
            <a:extLst>
              <a:ext uri="{FF2B5EF4-FFF2-40B4-BE49-F238E27FC236}">
                <a16:creationId xmlns:a16="http://schemas.microsoft.com/office/drawing/2014/main" id="{0C98C219-A06F-4733-84F7-750653566210}"/>
              </a:ext>
            </a:extLst>
          </p:cNvPr>
          <p:cNvCxnSpPr>
            <a:cxnSpLocks/>
          </p:cNvCxnSpPr>
          <p:nvPr/>
        </p:nvCxnSpPr>
        <p:spPr>
          <a:xfrm>
            <a:off x="1653364" y="4851120"/>
            <a:ext cx="2993720" cy="7421"/>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 name="Right Bracket 9">
            <a:extLst>
              <a:ext uri="{FF2B5EF4-FFF2-40B4-BE49-F238E27FC236}">
                <a16:creationId xmlns:a16="http://schemas.microsoft.com/office/drawing/2014/main" id="{A6418472-C049-48C5-88D9-500D17F4A226}"/>
              </a:ext>
            </a:extLst>
          </p:cNvPr>
          <p:cNvSpPr/>
          <p:nvPr/>
        </p:nvSpPr>
        <p:spPr>
          <a:xfrm>
            <a:off x="1508678" y="2987232"/>
            <a:ext cx="125094" cy="2215430"/>
          </a:xfrm>
          <a:prstGeom prst="rightBracket">
            <a:avLst>
              <a:gd name="adj" fmla="val 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980">
              <a:solidFill>
                <a:srgbClr val="505050"/>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8A1702C9-115C-4ADD-B2D6-9DF9BBCE1C61}"/>
              </a:ext>
            </a:extLst>
          </p:cNvPr>
          <p:cNvSpPr txBox="1"/>
          <p:nvPr/>
        </p:nvSpPr>
        <p:spPr>
          <a:xfrm>
            <a:off x="177568" y="3676847"/>
            <a:ext cx="1428941" cy="521405"/>
          </a:xfrm>
          <a:prstGeom prst="rect">
            <a:avLst/>
          </a:prstGeom>
        </p:spPr>
        <p:txBody>
          <a:bodyPr wrap="square" lIns="89642" tIns="44821" rIns="89642" bIns="44821">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896386">
              <a:buSzPct val="90000"/>
              <a:defRPr/>
            </a:pPr>
            <a:r>
              <a:rPr lang="en-US" sz="1400">
                <a:solidFill>
                  <a:srgbClr val="1A1A1A"/>
                </a:solidFill>
                <a:latin typeface="Segoe UI Semilight" panose="020B0402040204020203" pitchFamily="34" charset="0"/>
                <a:cs typeface="Segoe UI Semilight" panose="020B0402040204020203" pitchFamily="34" charset="0"/>
              </a:rPr>
              <a:t>Transmisión de vídeo subacuático en vivo</a:t>
            </a:r>
          </a:p>
        </p:txBody>
      </p:sp>
      <p:sp>
        <p:nvSpPr>
          <p:cNvPr id="14" name="Rectangle 13">
            <a:extLst>
              <a:ext uri="{FF2B5EF4-FFF2-40B4-BE49-F238E27FC236}">
                <a16:creationId xmlns:a16="http://schemas.microsoft.com/office/drawing/2014/main" id="{DA70E460-335F-41C3-8197-9D16253CBFB5}"/>
              </a:ext>
            </a:extLst>
          </p:cNvPr>
          <p:cNvSpPr/>
          <p:nvPr/>
        </p:nvSpPr>
        <p:spPr bwMode="auto">
          <a:xfrm>
            <a:off x="8752491" y="2783178"/>
            <a:ext cx="1552230" cy="109663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5" name="Shape 236">
            <a:extLst>
              <a:ext uri="{FF2B5EF4-FFF2-40B4-BE49-F238E27FC236}">
                <a16:creationId xmlns:a16="http://schemas.microsoft.com/office/drawing/2014/main" id="{CF3B8289-EF6F-415D-98F1-86EEA020FF31}"/>
              </a:ext>
            </a:extLst>
          </p:cNvPr>
          <p:cNvSpPr txBox="1"/>
          <p:nvPr/>
        </p:nvSpPr>
        <p:spPr>
          <a:xfrm>
            <a:off x="6464894" y="4981423"/>
            <a:ext cx="1122859" cy="736848"/>
          </a:xfrm>
          <a:prstGeom prst="rect">
            <a:avLst/>
          </a:prstGeom>
          <a:noFill/>
          <a:ln>
            <a:noFill/>
          </a:ln>
        </p:spPr>
        <p:txBody>
          <a:bodyPr wrap="square" lIns="89642" tIns="44821" rIns="89642" bIns="44821" anchor="t" anchorCtr="0">
            <a:spAutoFit/>
          </a:bodyPr>
          <a:lstStyle/>
          <a:p>
            <a:pPr algn="ctr" defTabSz="1195152">
              <a:defRPr/>
            </a:pPr>
            <a:r>
              <a:rPr lang="en-US" sz="1400" kern="0">
                <a:solidFill>
                  <a:srgbClr val="1A1A1A"/>
                </a:solidFill>
                <a:latin typeface="Segoe UI Semilight" panose="020B0402040204020203" pitchFamily="34" charset="0"/>
                <a:ea typeface="MS PGothic" panose="020B0600070205080204" pitchFamily="34" charset="-128"/>
                <a:cs typeface="Segoe UI Semilight" panose="020B0402040204020203" pitchFamily="34" charset="0"/>
                <a:sym typeface="Arial"/>
              </a:rPr>
              <a:t>Azure Machine Learning</a:t>
            </a:r>
            <a:endParaRPr lang="en" sz="1400" kern="0">
              <a:solidFill>
                <a:srgbClr val="1A1A1A"/>
              </a:solidFill>
              <a:latin typeface="Segoe UI Semilight" panose="020B0402040204020203" pitchFamily="34" charset="0"/>
              <a:ea typeface="MS PGothic" panose="020B0600070205080204" pitchFamily="34" charset="-128"/>
              <a:cs typeface="Segoe UI Semilight" panose="020B0402040204020203" pitchFamily="34" charset="0"/>
              <a:sym typeface="Arial"/>
            </a:endParaRPr>
          </a:p>
        </p:txBody>
      </p:sp>
      <p:sp>
        <p:nvSpPr>
          <p:cNvPr id="24" name="Shape 222">
            <a:extLst>
              <a:ext uri="{FF2B5EF4-FFF2-40B4-BE49-F238E27FC236}">
                <a16:creationId xmlns:a16="http://schemas.microsoft.com/office/drawing/2014/main" id="{5EF9E89B-849C-46AD-9281-3F2CFADCD4A5}"/>
              </a:ext>
            </a:extLst>
          </p:cNvPr>
          <p:cNvSpPr txBox="1"/>
          <p:nvPr/>
        </p:nvSpPr>
        <p:spPr>
          <a:xfrm>
            <a:off x="10838017" y="3725965"/>
            <a:ext cx="1174759" cy="1167735"/>
          </a:xfrm>
          <a:prstGeom prst="rect">
            <a:avLst/>
          </a:prstGeom>
          <a:noFill/>
          <a:ln>
            <a:noFill/>
          </a:ln>
        </p:spPr>
        <p:txBody>
          <a:bodyPr wrap="square" lIns="89642" tIns="44821" rIns="89642" bIns="44821" anchor="t" anchorCtr="0">
            <a:spAutoFit/>
          </a:bodyPr>
          <a:lstStyle/>
          <a:p>
            <a:pPr algn="ctr" defTabSz="1195152">
              <a:defRPr/>
            </a:pPr>
            <a:r>
              <a:rPr lang="en-US" sz="1400" kern="0" dirty="0" err="1">
                <a:solidFill>
                  <a:srgbClr val="1A1A1A"/>
                </a:solidFill>
                <a:latin typeface="Segoe UI Semilight" panose="020B0402040204020203" pitchFamily="34" charset="0"/>
                <a:cs typeface="Segoe UI Semilight" panose="020B0402040204020203" pitchFamily="34" charset="0"/>
                <a:sym typeface="Arial"/>
              </a:rPr>
              <a:t>Aplicación</a:t>
            </a:r>
            <a:r>
              <a:rPr lang="en-US" sz="1400" kern="0" dirty="0">
                <a:solidFill>
                  <a:srgbClr val="1A1A1A"/>
                </a:solidFill>
                <a:latin typeface="Segoe UI Semilight" panose="020B0402040204020203" pitchFamily="34" charset="0"/>
                <a:cs typeface="Segoe UI Semilight" panose="020B0402040204020203" pitchFamily="34" charset="0"/>
                <a:sym typeface="Arial"/>
              </a:rPr>
              <a:t> de IA para</a:t>
            </a:r>
            <a:br>
              <a:rPr lang="en-US" sz="1400" kern="0" dirty="0">
                <a:solidFill>
                  <a:srgbClr val="1A1A1A"/>
                </a:solidFill>
                <a:latin typeface="Segoe UI Semilight" panose="020B0402040204020203" pitchFamily="34" charset="0"/>
                <a:cs typeface="Segoe UI Semilight" panose="020B0402040204020203" pitchFamily="34" charset="0"/>
                <a:sym typeface="Arial"/>
              </a:rPr>
            </a:br>
            <a:r>
              <a:rPr lang="en-US" sz="1400" kern="0" dirty="0" err="1">
                <a:solidFill>
                  <a:schemeClr val="tx2"/>
                </a:solidFill>
                <a:latin typeface="Segoe UI Semilight" panose="020B0402040204020203" pitchFamily="34" charset="0"/>
                <a:cs typeface="Segoe UI Semilight" panose="020B0402040204020203" pitchFamily="34" charset="0"/>
                <a:sym typeface="Arial"/>
              </a:rPr>
              <a:t>Monitoreo</a:t>
            </a:r>
            <a:r>
              <a:rPr lang="en-US" sz="1400" kern="0" dirty="0">
                <a:solidFill>
                  <a:schemeClr val="tx2"/>
                </a:solidFill>
                <a:latin typeface="Segoe UI Semilight" panose="020B0402040204020203" pitchFamily="34" charset="0"/>
                <a:cs typeface="Segoe UI Semilight" panose="020B0402040204020203" pitchFamily="34" charset="0"/>
                <a:sym typeface="Arial"/>
              </a:rPr>
              <a:t> de la fauna </a:t>
            </a:r>
            <a:r>
              <a:rPr lang="en-US" sz="1400" kern="0" dirty="0" err="1">
                <a:solidFill>
                  <a:schemeClr val="tx2"/>
                </a:solidFill>
                <a:latin typeface="Segoe UI Semilight" panose="020B0402040204020203" pitchFamily="34" charset="0"/>
                <a:cs typeface="Segoe UI Semilight" panose="020B0402040204020203" pitchFamily="34" charset="0"/>
                <a:sym typeface="Arial"/>
              </a:rPr>
              <a:t>submarina</a:t>
            </a:r>
            <a:endParaRPr lang="en" sz="1400" kern="0" dirty="0">
              <a:solidFill>
                <a:schemeClr val="tx2"/>
              </a:solidFill>
              <a:latin typeface="Segoe UI Semilight" panose="020B0402040204020203" pitchFamily="34" charset="0"/>
              <a:cs typeface="Segoe UI Semilight" panose="020B0402040204020203" pitchFamily="34" charset="0"/>
              <a:sym typeface="Arial"/>
            </a:endParaRPr>
          </a:p>
        </p:txBody>
      </p:sp>
      <p:cxnSp>
        <p:nvCxnSpPr>
          <p:cNvPr id="25" name="Straight Arrow Connector 24">
            <a:extLst>
              <a:ext uri="{FF2B5EF4-FFF2-40B4-BE49-F238E27FC236}">
                <a16:creationId xmlns:a16="http://schemas.microsoft.com/office/drawing/2014/main" id="{5515E9D7-2FEB-4D34-A4E9-EACC1D339C4E}"/>
              </a:ext>
            </a:extLst>
          </p:cNvPr>
          <p:cNvCxnSpPr>
            <a:cxnSpLocks/>
          </p:cNvCxnSpPr>
          <p:nvPr/>
        </p:nvCxnSpPr>
        <p:spPr>
          <a:xfrm>
            <a:off x="10304721" y="3431573"/>
            <a:ext cx="504598"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7" name="Freeform 163">
            <a:extLst>
              <a:ext uri="{FF2B5EF4-FFF2-40B4-BE49-F238E27FC236}">
                <a16:creationId xmlns:a16="http://schemas.microsoft.com/office/drawing/2014/main" id="{2A1B64DA-4530-423B-8099-52756B4EC8A3}"/>
              </a:ext>
            </a:extLst>
          </p:cNvPr>
          <p:cNvSpPr/>
          <p:nvPr/>
        </p:nvSpPr>
        <p:spPr bwMode="auto">
          <a:xfrm>
            <a:off x="4796560" y="4527064"/>
            <a:ext cx="592966" cy="512615"/>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33" name="Group 32">
            <a:extLst>
              <a:ext uri="{FF2B5EF4-FFF2-40B4-BE49-F238E27FC236}">
                <a16:creationId xmlns:a16="http://schemas.microsoft.com/office/drawing/2014/main" id="{F845ACDF-EBBA-4BA9-98E8-54B402D62DAC}"/>
              </a:ext>
            </a:extLst>
          </p:cNvPr>
          <p:cNvGrpSpPr/>
          <p:nvPr/>
        </p:nvGrpSpPr>
        <p:grpSpPr>
          <a:xfrm>
            <a:off x="10941079" y="2976415"/>
            <a:ext cx="1018820" cy="700485"/>
            <a:chOff x="2158428" y="1769885"/>
            <a:chExt cx="6300710" cy="4194336"/>
          </a:xfrm>
        </p:grpSpPr>
        <p:sp>
          <p:nvSpPr>
            <p:cNvPr id="35" name="Rectangle 34">
              <a:extLst>
                <a:ext uri="{FF2B5EF4-FFF2-40B4-BE49-F238E27FC236}">
                  <a16:creationId xmlns:a16="http://schemas.microsoft.com/office/drawing/2014/main" id="{AA85CD08-19BE-4A87-87D2-142BF952980C}"/>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algn="ctr" defTabSz="896386">
                <a:defRPr/>
              </a:pPr>
              <a:endParaRPr lang="en-US" sz="1765" kern="0">
                <a:solidFill>
                  <a:srgbClr val="FFFFFF"/>
                </a:solidFill>
                <a:latin typeface="Segoe UI Semilight" panose="020B0402040204020203" pitchFamily="34" charset="0"/>
                <a:cs typeface="Segoe UI Semilight" panose="020B0402040204020203" pitchFamily="34" charset="0"/>
              </a:endParaRPr>
            </a:p>
          </p:txBody>
        </p:sp>
        <p:sp>
          <p:nvSpPr>
            <p:cNvPr id="36" name="Rectangle 35">
              <a:extLst>
                <a:ext uri="{FF2B5EF4-FFF2-40B4-BE49-F238E27FC236}">
                  <a16:creationId xmlns:a16="http://schemas.microsoft.com/office/drawing/2014/main" id="{A2539450-EAE1-45C1-B1FF-B45849650D67}"/>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algn="ctr" defTabSz="896386">
                <a:defRPr/>
              </a:pPr>
              <a:endParaRPr lang="en-US" sz="1765" kern="0">
                <a:solidFill>
                  <a:srgbClr val="FFFFFF"/>
                </a:solidFill>
                <a:latin typeface="Segoe UI Semilight" panose="020B0402040204020203" pitchFamily="34" charset="0"/>
                <a:cs typeface="Segoe UI Semilight" panose="020B0402040204020203" pitchFamily="34" charset="0"/>
              </a:endParaRPr>
            </a:p>
          </p:txBody>
        </p:sp>
        <p:sp>
          <p:nvSpPr>
            <p:cNvPr id="37" name="Rounded Rectangle 215">
              <a:extLst>
                <a:ext uri="{FF2B5EF4-FFF2-40B4-BE49-F238E27FC236}">
                  <a16:creationId xmlns:a16="http://schemas.microsoft.com/office/drawing/2014/main" id="{72975838-9A37-41E3-BB10-6CB2D979FB26}"/>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algn="ctr" defTabSz="896386">
                <a:defRPr/>
              </a:pPr>
              <a:endParaRPr lang="en-US" sz="1765" kern="0">
                <a:solidFill>
                  <a:srgbClr val="FFFFFF"/>
                </a:solidFill>
                <a:latin typeface="Segoe UI Semilight" panose="020B0402040204020203" pitchFamily="34" charset="0"/>
                <a:cs typeface="Segoe UI Semilight" panose="020B0402040204020203" pitchFamily="34" charset="0"/>
              </a:endParaRPr>
            </a:p>
          </p:txBody>
        </p:sp>
        <p:sp>
          <p:nvSpPr>
            <p:cNvPr id="38" name="Multiply 216">
              <a:extLst>
                <a:ext uri="{FF2B5EF4-FFF2-40B4-BE49-F238E27FC236}">
                  <a16:creationId xmlns:a16="http://schemas.microsoft.com/office/drawing/2014/main" id="{A54CFE50-7058-4283-A5C1-7C119FF6BB38}"/>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algn="ctr" defTabSz="896386">
                <a:defRPr/>
              </a:pPr>
              <a:endParaRPr lang="en-US" sz="1765" kern="0">
                <a:solidFill>
                  <a:srgbClr val="FFFFFF"/>
                </a:solidFill>
                <a:latin typeface="Segoe UI Semilight" panose="020B0402040204020203" pitchFamily="34" charset="0"/>
                <a:cs typeface="Segoe UI Semilight" panose="020B0402040204020203" pitchFamily="34" charset="0"/>
              </a:endParaRPr>
            </a:p>
          </p:txBody>
        </p:sp>
        <p:sp>
          <p:nvSpPr>
            <p:cNvPr id="39" name="Rectangle 38">
              <a:extLst>
                <a:ext uri="{FF2B5EF4-FFF2-40B4-BE49-F238E27FC236}">
                  <a16:creationId xmlns:a16="http://schemas.microsoft.com/office/drawing/2014/main" id="{184A681D-74E6-4916-9825-BA7433BE1D5B}"/>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algn="ctr" defTabSz="896386">
                <a:defRPr/>
              </a:pPr>
              <a:endParaRPr lang="en-US" sz="1765" kern="0">
                <a:solidFill>
                  <a:srgbClr val="FFFFFF"/>
                </a:solidFill>
                <a:latin typeface="Segoe UI Semilight" panose="020B0402040204020203" pitchFamily="34" charset="0"/>
                <a:cs typeface="Segoe UI Semilight" panose="020B0402040204020203" pitchFamily="34" charset="0"/>
              </a:endParaRPr>
            </a:p>
          </p:txBody>
        </p:sp>
        <p:sp>
          <p:nvSpPr>
            <p:cNvPr id="40" name="Freeform 221">
              <a:extLst>
                <a:ext uri="{FF2B5EF4-FFF2-40B4-BE49-F238E27FC236}">
                  <a16:creationId xmlns:a16="http://schemas.microsoft.com/office/drawing/2014/main" id="{ADFB07D3-CA7C-4D4E-9CEB-14411DC40CA2}"/>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algn="ctr" defTabSz="896386">
                <a:defRPr/>
              </a:pPr>
              <a:endParaRPr lang="en-US" sz="1765" kern="0">
                <a:solidFill>
                  <a:srgbClr val="FFFFFF"/>
                </a:solidFill>
                <a:latin typeface="Segoe UI Semilight" panose="020B0402040204020203" pitchFamily="34" charset="0"/>
                <a:cs typeface="Segoe UI Semilight" panose="020B0402040204020203" pitchFamily="34" charset="0"/>
              </a:endParaRPr>
            </a:p>
          </p:txBody>
        </p:sp>
      </p:grpSp>
      <p:sp>
        <p:nvSpPr>
          <p:cNvPr id="61" name="TextBox 60">
            <a:extLst>
              <a:ext uri="{FF2B5EF4-FFF2-40B4-BE49-F238E27FC236}">
                <a16:creationId xmlns:a16="http://schemas.microsoft.com/office/drawing/2014/main" id="{3514A511-1C11-45B1-923A-D7C107C5FD23}"/>
              </a:ext>
            </a:extLst>
          </p:cNvPr>
          <p:cNvSpPr txBox="1"/>
          <p:nvPr/>
        </p:nvSpPr>
        <p:spPr>
          <a:xfrm>
            <a:off x="62425" y="5050194"/>
            <a:ext cx="1597449" cy="736848"/>
          </a:xfrm>
          <a:prstGeom prst="rect">
            <a:avLst/>
          </a:prstGeom>
        </p:spPr>
        <p:txBody>
          <a:bodyPr wrap="square" lIns="89642" tIns="44821" rIns="89642" bIns="44821">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defTabSz="896386">
              <a:buSzPct val="90000"/>
              <a:defRPr/>
            </a:pPr>
            <a:r>
              <a:rPr lang="en-US" sz="1400" err="1">
                <a:solidFill>
                  <a:srgbClr val="1A1A1A"/>
                </a:solidFill>
                <a:latin typeface="Segoe UI Semilight" panose="020B0402040204020203" pitchFamily="34" charset="0"/>
                <a:cs typeface="Segoe UI Semilight" panose="020B0402040204020203" pitchFamily="34" charset="0"/>
              </a:rPr>
              <a:t>VoTT</a:t>
            </a:r>
            <a:r>
              <a:rPr lang="en-US" sz="1400">
                <a:solidFill>
                  <a:srgbClr val="1A1A1A"/>
                </a:solidFill>
                <a:latin typeface="Segoe UI Semilight" panose="020B0402040204020203" pitchFamily="34" charset="0"/>
                <a:cs typeface="Segoe UI Semilight" panose="020B0402040204020203" pitchFamily="34" charset="0"/>
              </a:rPr>
              <a:t> Datos etiquetados</a:t>
            </a:r>
          </a:p>
          <a:p>
            <a:pPr defTabSz="896386">
              <a:buSzPct val="90000"/>
              <a:defRPr/>
            </a:pPr>
            <a:r>
              <a:rPr lang="en-US" sz="1400">
                <a:solidFill>
                  <a:srgbClr val="1A1A1A"/>
                </a:solidFill>
                <a:latin typeface="Segoe UI Semilight" panose="020B0402040204020203" pitchFamily="34" charset="0"/>
                <a:cs typeface="Segoe UI Semilight" panose="020B0402040204020203" pitchFamily="34" charset="0"/>
              </a:rPr>
              <a:t>(formación)</a:t>
            </a:r>
          </a:p>
        </p:txBody>
      </p:sp>
      <p:pic>
        <p:nvPicPr>
          <p:cNvPr id="44" name="Picture 43">
            <a:extLst>
              <a:ext uri="{FF2B5EF4-FFF2-40B4-BE49-F238E27FC236}">
                <a16:creationId xmlns:a16="http://schemas.microsoft.com/office/drawing/2014/main" id="{CCC70760-9F53-4E76-AF10-39E8C40321C2}"/>
              </a:ext>
            </a:extLst>
          </p:cNvPr>
          <p:cNvPicPr>
            <a:picLocks noChangeAspect="1"/>
          </p:cNvPicPr>
          <p:nvPr/>
        </p:nvPicPr>
        <p:blipFill>
          <a:blip r:embed="rId3"/>
          <a:stretch>
            <a:fillRect/>
          </a:stretch>
        </p:blipFill>
        <p:spPr>
          <a:xfrm>
            <a:off x="513450" y="1911615"/>
            <a:ext cx="1113980" cy="89941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50EC0A95-26EB-49B6-96F5-B2B3EBB25BFF}"/>
              </a:ext>
            </a:extLst>
          </p:cNvPr>
          <p:cNvPicPr>
            <a:picLocks noChangeAspect="1"/>
          </p:cNvPicPr>
          <p:nvPr/>
        </p:nvPicPr>
        <p:blipFill>
          <a:blip r:embed="rId4"/>
          <a:stretch>
            <a:fillRect/>
          </a:stretch>
        </p:blipFill>
        <p:spPr>
          <a:xfrm>
            <a:off x="358997" y="3085471"/>
            <a:ext cx="975728" cy="548579"/>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B457D7F1-4964-419D-887C-17A024EC6156}"/>
              </a:ext>
            </a:extLst>
          </p:cNvPr>
          <p:cNvPicPr>
            <a:picLocks noChangeAspect="1"/>
          </p:cNvPicPr>
          <p:nvPr/>
        </p:nvPicPr>
        <p:blipFill>
          <a:blip r:embed="rId4"/>
          <a:stretch>
            <a:fillRect/>
          </a:stretch>
        </p:blipFill>
        <p:spPr>
          <a:xfrm>
            <a:off x="461951" y="4493253"/>
            <a:ext cx="930904" cy="523378"/>
          </a:xfrm>
          <a:prstGeom prst="rect">
            <a:avLst/>
          </a:prstGeom>
        </p:spPr>
      </p:pic>
      <p:pic>
        <p:nvPicPr>
          <p:cNvPr id="47" name="Picture 46">
            <a:extLst>
              <a:ext uri="{FF2B5EF4-FFF2-40B4-BE49-F238E27FC236}">
                <a16:creationId xmlns:a16="http://schemas.microsoft.com/office/drawing/2014/main" id="{EE119F9E-3E11-4223-94F4-077077411854}"/>
              </a:ext>
            </a:extLst>
          </p:cNvPr>
          <p:cNvPicPr>
            <a:picLocks noChangeAspect="1"/>
          </p:cNvPicPr>
          <p:nvPr/>
        </p:nvPicPr>
        <p:blipFill>
          <a:blip r:embed="rId4"/>
          <a:stretch>
            <a:fillRect/>
          </a:stretch>
        </p:blipFill>
        <p:spPr>
          <a:xfrm>
            <a:off x="405447" y="4414208"/>
            <a:ext cx="930904" cy="523378"/>
          </a:xfrm>
          <a:prstGeom prst="rect">
            <a:avLst/>
          </a:prstGeom>
        </p:spPr>
      </p:pic>
      <p:pic>
        <p:nvPicPr>
          <p:cNvPr id="48" name="Picture 47">
            <a:extLst>
              <a:ext uri="{FF2B5EF4-FFF2-40B4-BE49-F238E27FC236}">
                <a16:creationId xmlns:a16="http://schemas.microsoft.com/office/drawing/2014/main" id="{44440BCB-E58D-4BB7-834C-FA09471A9503}"/>
              </a:ext>
            </a:extLst>
          </p:cNvPr>
          <p:cNvPicPr>
            <a:picLocks noChangeAspect="1"/>
          </p:cNvPicPr>
          <p:nvPr/>
        </p:nvPicPr>
        <p:blipFill>
          <a:blip r:embed="rId4"/>
          <a:stretch>
            <a:fillRect/>
          </a:stretch>
        </p:blipFill>
        <p:spPr>
          <a:xfrm>
            <a:off x="348943" y="4335163"/>
            <a:ext cx="930904" cy="523378"/>
          </a:xfrm>
          <a:prstGeom prst="rect">
            <a:avLst/>
          </a:prstGeom>
        </p:spPr>
      </p:pic>
      <p:sp>
        <p:nvSpPr>
          <p:cNvPr id="46" name="Rectangle 45">
            <a:extLst>
              <a:ext uri="{FF2B5EF4-FFF2-40B4-BE49-F238E27FC236}">
                <a16:creationId xmlns:a16="http://schemas.microsoft.com/office/drawing/2014/main" id="{5687BD6C-CBEA-46A6-98E0-39273D700C06}"/>
              </a:ext>
            </a:extLst>
          </p:cNvPr>
          <p:cNvSpPr/>
          <p:nvPr/>
        </p:nvSpPr>
        <p:spPr bwMode="auto">
          <a:xfrm>
            <a:off x="690824" y="4554525"/>
            <a:ext cx="222050" cy="15840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50" name="Rectangle 49">
            <a:extLst>
              <a:ext uri="{FF2B5EF4-FFF2-40B4-BE49-F238E27FC236}">
                <a16:creationId xmlns:a16="http://schemas.microsoft.com/office/drawing/2014/main" id="{2DF37E3E-5A70-427E-B183-D12A0383512C}"/>
              </a:ext>
            </a:extLst>
          </p:cNvPr>
          <p:cNvSpPr/>
          <p:nvPr/>
        </p:nvSpPr>
        <p:spPr bwMode="auto">
          <a:xfrm>
            <a:off x="438996" y="4652596"/>
            <a:ext cx="222050" cy="15840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pic>
        <p:nvPicPr>
          <p:cNvPr id="52" name="Graphic 51">
            <a:extLst>
              <a:ext uri="{FF2B5EF4-FFF2-40B4-BE49-F238E27FC236}">
                <a16:creationId xmlns:a16="http://schemas.microsoft.com/office/drawing/2014/main" id="{CB1741F3-F7DC-45AF-982F-621F4A8B35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3156" y="4537321"/>
            <a:ext cx="388955" cy="388955"/>
          </a:xfrm>
          <a:prstGeom prst="rect">
            <a:avLst/>
          </a:prstGeom>
        </p:spPr>
      </p:pic>
      <p:grpSp>
        <p:nvGrpSpPr>
          <p:cNvPr id="53" name="Group 4">
            <a:extLst>
              <a:ext uri="{FF2B5EF4-FFF2-40B4-BE49-F238E27FC236}">
                <a16:creationId xmlns:a16="http://schemas.microsoft.com/office/drawing/2014/main" id="{F95078EB-6024-4A14-8A09-D8ECF2FF3FBE}"/>
              </a:ext>
            </a:extLst>
          </p:cNvPr>
          <p:cNvGrpSpPr>
            <a:grpSpLocks noChangeAspect="1"/>
          </p:cNvGrpSpPr>
          <p:nvPr/>
        </p:nvGrpSpPr>
        <p:grpSpPr bwMode="auto">
          <a:xfrm>
            <a:off x="7709236" y="4523402"/>
            <a:ext cx="433333" cy="401403"/>
            <a:chOff x="5298" y="3500"/>
            <a:chExt cx="380" cy="352"/>
          </a:xfrm>
        </p:grpSpPr>
        <p:sp>
          <p:nvSpPr>
            <p:cNvPr id="54" name="AutoShape 3">
              <a:extLst>
                <a:ext uri="{FF2B5EF4-FFF2-40B4-BE49-F238E27FC236}">
                  <a16:creationId xmlns:a16="http://schemas.microsoft.com/office/drawing/2014/main" id="{3579A327-9935-413B-B5A1-514F12EF7475}"/>
                </a:ext>
              </a:extLst>
            </p:cNvPr>
            <p:cNvSpPr>
              <a:spLocks noChangeAspect="1" noChangeArrowheads="1" noTextEdit="1"/>
            </p:cNvSpPr>
            <p:nvPr/>
          </p:nvSpPr>
          <p:spPr bwMode="auto">
            <a:xfrm>
              <a:off x="5298" y="3500"/>
              <a:ext cx="38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55" name="Freeform 5">
              <a:extLst>
                <a:ext uri="{FF2B5EF4-FFF2-40B4-BE49-F238E27FC236}">
                  <a16:creationId xmlns:a16="http://schemas.microsoft.com/office/drawing/2014/main" id="{CEEF2704-DD3B-4439-ADC2-681CBC907019}"/>
                </a:ext>
              </a:extLst>
            </p:cNvPr>
            <p:cNvSpPr>
              <a:spLocks/>
            </p:cNvSpPr>
            <p:nvPr/>
          </p:nvSpPr>
          <p:spPr bwMode="auto">
            <a:xfrm>
              <a:off x="5364" y="3776"/>
              <a:ext cx="246" cy="74"/>
            </a:xfrm>
            <a:custGeom>
              <a:avLst/>
              <a:gdLst>
                <a:gd name="T0" fmla="*/ 95 w 130"/>
                <a:gd name="T1" fmla="*/ 0 h 39"/>
                <a:gd name="T2" fmla="*/ 90 w 130"/>
                <a:gd name="T3" fmla="*/ 0 h 39"/>
                <a:gd name="T4" fmla="*/ 43 w 130"/>
                <a:gd name="T5" fmla="*/ 0 h 39"/>
                <a:gd name="T6" fmla="*/ 40 w 130"/>
                <a:gd name="T7" fmla="*/ 0 h 39"/>
                <a:gd name="T8" fmla="*/ 0 w 130"/>
                <a:gd name="T9" fmla="*/ 27 h 39"/>
                <a:gd name="T10" fmla="*/ 0 w 130"/>
                <a:gd name="T11" fmla="*/ 39 h 39"/>
                <a:gd name="T12" fmla="*/ 49 w 130"/>
                <a:gd name="T13" fmla="*/ 39 h 39"/>
                <a:gd name="T14" fmla="*/ 84 w 130"/>
                <a:gd name="T15" fmla="*/ 39 h 39"/>
                <a:gd name="T16" fmla="*/ 130 w 130"/>
                <a:gd name="T17" fmla="*/ 39 h 39"/>
                <a:gd name="T18" fmla="*/ 130 w 130"/>
                <a:gd name="T19" fmla="*/ 27 h 39"/>
                <a:gd name="T20" fmla="*/ 95 w 130"/>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9">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56" name="Freeform 6">
              <a:extLst>
                <a:ext uri="{FF2B5EF4-FFF2-40B4-BE49-F238E27FC236}">
                  <a16:creationId xmlns:a16="http://schemas.microsoft.com/office/drawing/2014/main" id="{31F47B5E-8575-49AC-8560-2527B04F62BC}"/>
                </a:ext>
              </a:extLst>
            </p:cNvPr>
            <p:cNvSpPr>
              <a:spLocks/>
            </p:cNvSpPr>
            <p:nvPr/>
          </p:nvSpPr>
          <p:spPr bwMode="auto">
            <a:xfrm>
              <a:off x="5298" y="3500"/>
              <a:ext cx="378" cy="276"/>
            </a:xfrm>
            <a:custGeom>
              <a:avLst/>
              <a:gdLst>
                <a:gd name="T0" fmla="*/ 188 w 200"/>
                <a:gd name="T1" fmla="*/ 0 h 146"/>
                <a:gd name="T2" fmla="*/ 11 w 200"/>
                <a:gd name="T3" fmla="*/ 0 h 146"/>
                <a:gd name="T4" fmla="*/ 0 w 200"/>
                <a:gd name="T5" fmla="*/ 11 h 146"/>
                <a:gd name="T6" fmla="*/ 0 w 200"/>
                <a:gd name="T7" fmla="*/ 135 h 146"/>
                <a:gd name="T8" fmla="*/ 11 w 200"/>
                <a:gd name="T9" fmla="*/ 146 h 146"/>
                <a:gd name="T10" fmla="*/ 188 w 200"/>
                <a:gd name="T11" fmla="*/ 146 h 146"/>
                <a:gd name="T12" fmla="*/ 200 w 200"/>
                <a:gd name="T13" fmla="*/ 135 h 146"/>
                <a:gd name="T14" fmla="*/ 200 w 200"/>
                <a:gd name="T15" fmla="*/ 11 h 146"/>
                <a:gd name="T16" fmla="*/ 188 w 20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46">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57" name="Freeform 7">
              <a:extLst>
                <a:ext uri="{FF2B5EF4-FFF2-40B4-BE49-F238E27FC236}">
                  <a16:creationId xmlns:a16="http://schemas.microsoft.com/office/drawing/2014/main" id="{AF89EBFA-5FB6-4C25-876B-D84310A785B8}"/>
                </a:ext>
              </a:extLst>
            </p:cNvPr>
            <p:cNvSpPr>
              <a:spLocks/>
            </p:cNvSpPr>
            <p:nvPr/>
          </p:nvSpPr>
          <p:spPr bwMode="auto">
            <a:xfrm>
              <a:off x="5298" y="3504"/>
              <a:ext cx="28" cy="272"/>
            </a:xfrm>
            <a:custGeom>
              <a:avLst/>
              <a:gdLst>
                <a:gd name="T0" fmla="*/ 5 w 15"/>
                <a:gd name="T1" fmla="*/ 0 h 144"/>
                <a:gd name="T2" fmla="*/ 0 w 15"/>
                <a:gd name="T3" fmla="*/ 9 h 144"/>
                <a:gd name="T4" fmla="*/ 0 w 15"/>
                <a:gd name="T5" fmla="*/ 133 h 144"/>
                <a:gd name="T6" fmla="*/ 11 w 15"/>
                <a:gd name="T7" fmla="*/ 144 h 144"/>
                <a:gd name="T8" fmla="*/ 15 w 15"/>
                <a:gd name="T9" fmla="*/ 144 h 144"/>
                <a:gd name="T10" fmla="*/ 11 w 15"/>
                <a:gd name="T11" fmla="*/ 144 h 144"/>
                <a:gd name="T12" fmla="*/ 0 w 15"/>
                <a:gd name="T13" fmla="*/ 133 h 144"/>
                <a:gd name="T14" fmla="*/ 0 w 15"/>
                <a:gd name="T15" fmla="*/ 9 h 144"/>
                <a:gd name="T16" fmla="*/ 5 w 15"/>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4">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58" name="Rectangle 9">
              <a:extLst>
                <a:ext uri="{FF2B5EF4-FFF2-40B4-BE49-F238E27FC236}">
                  <a16:creationId xmlns:a16="http://schemas.microsoft.com/office/drawing/2014/main" id="{98100669-2508-49C7-BBEA-2D31BB227306}"/>
                </a:ext>
              </a:extLst>
            </p:cNvPr>
            <p:cNvSpPr>
              <a:spLocks noChangeArrowheads="1"/>
            </p:cNvSpPr>
            <p:nvPr/>
          </p:nvSpPr>
          <p:spPr bwMode="auto">
            <a:xfrm>
              <a:off x="5326" y="3528"/>
              <a:ext cx="320" cy="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59" name="Rectangle 10">
              <a:extLst>
                <a:ext uri="{FF2B5EF4-FFF2-40B4-BE49-F238E27FC236}">
                  <a16:creationId xmlns:a16="http://schemas.microsoft.com/office/drawing/2014/main" id="{DA353124-1442-42A2-83EA-6E70F2642D85}"/>
                </a:ext>
              </a:extLst>
            </p:cNvPr>
            <p:cNvSpPr>
              <a:spLocks noChangeArrowheads="1"/>
            </p:cNvSpPr>
            <p:nvPr/>
          </p:nvSpPr>
          <p:spPr bwMode="auto">
            <a:xfrm>
              <a:off x="5326" y="3528"/>
              <a:ext cx="32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60" name="Freeform 11">
              <a:extLst>
                <a:ext uri="{FF2B5EF4-FFF2-40B4-BE49-F238E27FC236}">
                  <a16:creationId xmlns:a16="http://schemas.microsoft.com/office/drawing/2014/main" id="{3ABD48A3-8083-4D4D-AB36-01BACC47B482}"/>
                </a:ext>
              </a:extLst>
            </p:cNvPr>
            <p:cNvSpPr>
              <a:spLocks/>
            </p:cNvSpPr>
            <p:nvPr/>
          </p:nvSpPr>
          <p:spPr bwMode="auto">
            <a:xfrm>
              <a:off x="5326" y="3528"/>
              <a:ext cx="293" cy="220"/>
            </a:xfrm>
            <a:custGeom>
              <a:avLst/>
              <a:gdLst>
                <a:gd name="T0" fmla="*/ 0 w 293"/>
                <a:gd name="T1" fmla="*/ 220 h 220"/>
                <a:gd name="T2" fmla="*/ 0 w 293"/>
                <a:gd name="T3" fmla="*/ 220 h 220"/>
                <a:gd name="T4" fmla="*/ 0 w 293"/>
                <a:gd name="T5" fmla="*/ 0 h 220"/>
                <a:gd name="T6" fmla="*/ 293 w 293"/>
                <a:gd name="T7" fmla="*/ 0 h 220"/>
                <a:gd name="T8" fmla="*/ 293 w 293"/>
                <a:gd name="T9" fmla="*/ 0 h 220"/>
                <a:gd name="T10" fmla="*/ 0 w 293"/>
                <a:gd name="T11" fmla="*/ 0 h 220"/>
                <a:gd name="T12" fmla="*/ 0 w 293"/>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93" h="220">
                  <a:moveTo>
                    <a:pt x="0" y="220"/>
                  </a:moveTo>
                  <a:lnTo>
                    <a:pt x="0" y="220"/>
                  </a:lnTo>
                  <a:lnTo>
                    <a:pt x="0" y="0"/>
                  </a:lnTo>
                  <a:lnTo>
                    <a:pt x="293" y="0"/>
                  </a:lnTo>
                  <a:lnTo>
                    <a:pt x="293" y="0"/>
                  </a:lnTo>
                  <a:lnTo>
                    <a:pt x="0" y="0"/>
                  </a:lnTo>
                  <a:lnTo>
                    <a:pt x="0" y="22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62" name="Rectangle 12">
              <a:extLst>
                <a:ext uri="{FF2B5EF4-FFF2-40B4-BE49-F238E27FC236}">
                  <a16:creationId xmlns:a16="http://schemas.microsoft.com/office/drawing/2014/main" id="{CA6D577D-4E3D-4B5A-934E-CD3029687FF2}"/>
                </a:ext>
              </a:extLst>
            </p:cNvPr>
            <p:cNvSpPr>
              <a:spLocks noChangeArrowheads="1"/>
            </p:cNvSpPr>
            <p:nvPr/>
          </p:nvSpPr>
          <p:spPr bwMode="auto">
            <a:xfrm>
              <a:off x="5364" y="3828"/>
              <a:ext cx="246" cy="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63" name="Freeform 14">
              <a:extLst>
                <a:ext uri="{FF2B5EF4-FFF2-40B4-BE49-F238E27FC236}">
                  <a16:creationId xmlns:a16="http://schemas.microsoft.com/office/drawing/2014/main" id="{D973218F-83D3-47FA-B7AF-F0AC8A68075E}"/>
                </a:ext>
              </a:extLst>
            </p:cNvPr>
            <p:cNvSpPr>
              <a:spLocks/>
            </p:cNvSpPr>
            <p:nvPr/>
          </p:nvSpPr>
          <p:spPr bwMode="auto">
            <a:xfrm>
              <a:off x="5423" y="3551"/>
              <a:ext cx="136" cy="82"/>
            </a:xfrm>
            <a:custGeom>
              <a:avLst/>
              <a:gdLst>
                <a:gd name="T0" fmla="*/ 36 w 72"/>
                <a:gd name="T1" fmla="*/ 43 h 43"/>
                <a:gd name="T2" fmla="*/ 36 w 72"/>
                <a:gd name="T3" fmla="*/ 42 h 43"/>
                <a:gd name="T4" fmla="*/ 0 w 72"/>
                <a:gd name="T5" fmla="*/ 22 h 43"/>
                <a:gd name="T6" fmla="*/ 0 w 72"/>
                <a:gd name="T7" fmla="*/ 21 h 43"/>
                <a:gd name="T8" fmla="*/ 0 w 72"/>
                <a:gd name="T9" fmla="*/ 20 h 43"/>
                <a:gd name="T10" fmla="*/ 35 w 72"/>
                <a:gd name="T11" fmla="*/ 0 h 43"/>
                <a:gd name="T12" fmla="*/ 36 w 72"/>
                <a:gd name="T13" fmla="*/ 0 h 43"/>
                <a:gd name="T14" fmla="*/ 72 w 72"/>
                <a:gd name="T15" fmla="*/ 20 h 43"/>
                <a:gd name="T16" fmla="*/ 72 w 72"/>
                <a:gd name="T17" fmla="*/ 21 h 43"/>
                <a:gd name="T18" fmla="*/ 72 w 72"/>
                <a:gd name="T19" fmla="*/ 22 h 43"/>
                <a:gd name="T20" fmla="*/ 37 w 72"/>
                <a:gd name="T21" fmla="*/ 42 h 43"/>
                <a:gd name="T22" fmla="*/ 36 w 72"/>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3">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64" name="Freeform 15">
              <a:extLst>
                <a:ext uri="{FF2B5EF4-FFF2-40B4-BE49-F238E27FC236}">
                  <a16:creationId xmlns:a16="http://schemas.microsoft.com/office/drawing/2014/main" id="{63A9D946-DECD-462F-86E2-10017ACD31A8}"/>
                </a:ext>
              </a:extLst>
            </p:cNvPr>
            <p:cNvSpPr>
              <a:spLocks/>
            </p:cNvSpPr>
            <p:nvPr/>
          </p:nvSpPr>
          <p:spPr bwMode="auto">
            <a:xfrm>
              <a:off x="5413" y="3606"/>
              <a:ext cx="70" cy="119"/>
            </a:xfrm>
            <a:custGeom>
              <a:avLst/>
              <a:gdLst>
                <a:gd name="T0" fmla="*/ 2 w 37"/>
                <a:gd name="T1" fmla="*/ 0 h 63"/>
                <a:gd name="T2" fmla="*/ 0 w 37"/>
                <a:gd name="T3" fmla="*/ 0 h 63"/>
                <a:gd name="T4" fmla="*/ 0 w 37"/>
                <a:gd name="T5" fmla="*/ 1 h 63"/>
                <a:gd name="T6" fmla="*/ 0 w 37"/>
                <a:gd name="T7" fmla="*/ 42 h 63"/>
                <a:gd name="T8" fmla="*/ 0 w 37"/>
                <a:gd name="T9" fmla="*/ 43 h 63"/>
                <a:gd name="T10" fmla="*/ 36 w 37"/>
                <a:gd name="T11" fmla="*/ 63 h 63"/>
                <a:gd name="T12" fmla="*/ 36 w 37"/>
                <a:gd name="T13" fmla="*/ 63 h 63"/>
                <a:gd name="T14" fmla="*/ 37 w 37"/>
                <a:gd name="T15" fmla="*/ 63 h 63"/>
                <a:gd name="T16" fmla="*/ 37 w 37"/>
                <a:gd name="T17" fmla="*/ 62 h 63"/>
                <a:gd name="T18" fmla="*/ 37 w 37"/>
                <a:gd name="T19" fmla="*/ 21 h 63"/>
                <a:gd name="T20" fmla="*/ 37 w 37"/>
                <a:gd name="T21" fmla="*/ 20 h 63"/>
                <a:gd name="T22" fmla="*/ 2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65" name="Freeform 16">
              <a:extLst>
                <a:ext uri="{FF2B5EF4-FFF2-40B4-BE49-F238E27FC236}">
                  <a16:creationId xmlns:a16="http://schemas.microsoft.com/office/drawing/2014/main" id="{18CD1840-472F-4417-86D4-BD736C049084}"/>
                </a:ext>
              </a:extLst>
            </p:cNvPr>
            <p:cNvSpPr>
              <a:spLocks/>
            </p:cNvSpPr>
            <p:nvPr/>
          </p:nvSpPr>
          <p:spPr bwMode="auto">
            <a:xfrm>
              <a:off x="5498" y="3606"/>
              <a:ext cx="70" cy="119"/>
            </a:xfrm>
            <a:custGeom>
              <a:avLst/>
              <a:gdLst>
                <a:gd name="T0" fmla="*/ 37 w 37"/>
                <a:gd name="T1" fmla="*/ 0 h 63"/>
                <a:gd name="T2" fmla="*/ 36 w 37"/>
                <a:gd name="T3" fmla="*/ 0 h 63"/>
                <a:gd name="T4" fmla="*/ 1 w 37"/>
                <a:gd name="T5" fmla="*/ 21 h 63"/>
                <a:gd name="T6" fmla="*/ 0 w 37"/>
                <a:gd name="T7" fmla="*/ 22 h 63"/>
                <a:gd name="T8" fmla="*/ 0 w 37"/>
                <a:gd name="T9" fmla="*/ 62 h 63"/>
                <a:gd name="T10" fmla="*/ 1 w 37"/>
                <a:gd name="T11" fmla="*/ 63 h 63"/>
                <a:gd name="T12" fmla="*/ 1 w 37"/>
                <a:gd name="T13" fmla="*/ 63 h 63"/>
                <a:gd name="T14" fmla="*/ 2 w 37"/>
                <a:gd name="T15" fmla="*/ 63 h 63"/>
                <a:gd name="T16" fmla="*/ 37 w 37"/>
                <a:gd name="T17" fmla="*/ 43 h 63"/>
                <a:gd name="T18" fmla="*/ 37 w 37"/>
                <a:gd name="T19" fmla="*/ 42 h 63"/>
                <a:gd name="T20" fmla="*/ 37 w 37"/>
                <a:gd name="T21" fmla="*/ 1 h 63"/>
                <a:gd name="T22" fmla="*/ 37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grpSp>
      <p:pic>
        <p:nvPicPr>
          <p:cNvPr id="51" name="Picture 50">
            <a:extLst>
              <a:ext uri="{FF2B5EF4-FFF2-40B4-BE49-F238E27FC236}">
                <a16:creationId xmlns:a16="http://schemas.microsoft.com/office/drawing/2014/main" id="{FA3E5701-F663-4F20-9642-6835A799A2BB}"/>
              </a:ext>
            </a:extLst>
          </p:cNvPr>
          <p:cNvPicPr>
            <a:picLocks noChangeAspect="1"/>
          </p:cNvPicPr>
          <p:nvPr/>
        </p:nvPicPr>
        <p:blipFill>
          <a:blip r:embed="rId7"/>
          <a:stretch>
            <a:fillRect/>
          </a:stretch>
        </p:blipFill>
        <p:spPr>
          <a:xfrm>
            <a:off x="9106115" y="3233812"/>
            <a:ext cx="992575" cy="545916"/>
          </a:xfrm>
          <a:prstGeom prst="rect">
            <a:avLst/>
          </a:prstGeom>
        </p:spPr>
      </p:pic>
      <p:sp>
        <p:nvSpPr>
          <p:cNvPr id="67" name="Shape 236">
            <a:extLst>
              <a:ext uri="{FF2B5EF4-FFF2-40B4-BE49-F238E27FC236}">
                <a16:creationId xmlns:a16="http://schemas.microsoft.com/office/drawing/2014/main" id="{CA40EC82-A4CB-4A5F-A036-FABC815430A6}"/>
              </a:ext>
            </a:extLst>
          </p:cNvPr>
          <p:cNvSpPr txBox="1"/>
          <p:nvPr/>
        </p:nvSpPr>
        <p:spPr>
          <a:xfrm>
            <a:off x="7369058" y="4981423"/>
            <a:ext cx="1120531" cy="736848"/>
          </a:xfrm>
          <a:prstGeom prst="rect">
            <a:avLst/>
          </a:prstGeom>
          <a:noFill/>
          <a:ln>
            <a:noFill/>
          </a:ln>
        </p:spPr>
        <p:txBody>
          <a:bodyPr wrap="square" lIns="89642" tIns="44821" rIns="89642" bIns="44821" anchor="t" anchorCtr="0">
            <a:spAutoFit/>
          </a:bodyPr>
          <a:lstStyle/>
          <a:p>
            <a:pPr algn="ctr" defTabSz="1195152">
              <a:defRPr/>
            </a:pPr>
            <a:r>
              <a:rPr lang="en-US" sz="1400" kern="0">
                <a:solidFill>
                  <a:srgbClr val="1A1A1A"/>
                </a:solidFill>
                <a:latin typeface="Segoe UI Semilight" panose="020B0402040204020203" pitchFamily="34" charset="0"/>
                <a:ea typeface="MS PGothic" panose="020B0600070205080204" pitchFamily="34" charset="-128"/>
                <a:cs typeface="Segoe UI Semilight" panose="020B0402040204020203" pitchFamily="34" charset="0"/>
                <a:sym typeface="Arial"/>
              </a:rPr>
              <a:t>Machine Learning VM</a:t>
            </a:r>
          </a:p>
        </p:txBody>
      </p:sp>
      <p:cxnSp>
        <p:nvCxnSpPr>
          <p:cNvPr id="68" name="Straight Arrow Connector 67">
            <a:extLst>
              <a:ext uri="{FF2B5EF4-FFF2-40B4-BE49-F238E27FC236}">
                <a16:creationId xmlns:a16="http://schemas.microsoft.com/office/drawing/2014/main" id="{110B0547-7188-4B8E-BC04-22315C2FF37D}"/>
              </a:ext>
            </a:extLst>
          </p:cNvPr>
          <p:cNvCxnSpPr>
            <a:cxnSpLocks/>
          </p:cNvCxnSpPr>
          <p:nvPr/>
        </p:nvCxnSpPr>
        <p:spPr>
          <a:xfrm>
            <a:off x="1668667" y="3390561"/>
            <a:ext cx="1308623"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1C6E4F18-F0EB-4970-BCFE-08C7C0C6A72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664" b="92437" l="9607" r="89956">
                        <a14:foregroundMark x1="49345" y1="92437" x2="49345" y2="92437"/>
                      </a14:backgroundRemoval>
                    </a14:imgEffect>
                  </a14:imgLayer>
                </a14:imgProps>
              </a:ext>
            </a:extLst>
          </a:blip>
          <a:stretch>
            <a:fillRect/>
          </a:stretch>
        </p:blipFill>
        <p:spPr>
          <a:xfrm>
            <a:off x="2993333" y="3085471"/>
            <a:ext cx="472712" cy="491291"/>
          </a:xfrm>
          <a:prstGeom prst="rect">
            <a:avLst/>
          </a:prstGeom>
        </p:spPr>
      </p:pic>
      <p:sp>
        <p:nvSpPr>
          <p:cNvPr id="71" name="Rectangle 70">
            <a:extLst>
              <a:ext uri="{FF2B5EF4-FFF2-40B4-BE49-F238E27FC236}">
                <a16:creationId xmlns:a16="http://schemas.microsoft.com/office/drawing/2014/main" id="{6F4D9C18-3D0B-42E2-B952-998AF4FCEB4A}"/>
              </a:ext>
            </a:extLst>
          </p:cNvPr>
          <p:cNvSpPr/>
          <p:nvPr/>
        </p:nvSpPr>
        <p:spPr>
          <a:xfrm>
            <a:off x="2341435" y="3601956"/>
            <a:ext cx="1828922" cy="305961"/>
          </a:xfrm>
          <a:prstGeom prst="rect">
            <a:avLst/>
          </a:prstGeom>
        </p:spPr>
        <p:txBody>
          <a:bodyPr wrap="none" lIns="89642" tIns="44821" rIns="89642" bIns="44821">
            <a:spAutoFit/>
          </a:bodyPr>
          <a:lstStyle/>
          <a:p>
            <a:pPr defTabSz="896386">
              <a:spcAft>
                <a:spcPts val="294"/>
              </a:spcAft>
              <a:buSzPct val="90000"/>
              <a:defRPr/>
            </a:pPr>
            <a:r>
              <a:rPr lang="en-US" sz="1400" kern="0" dirty="0">
                <a:solidFill>
                  <a:srgbClr val="1A1A1A"/>
                </a:solidFill>
                <a:latin typeface="Segoe UI Semilight" panose="020B0402040204020203" pitchFamily="34" charset="0"/>
                <a:ea typeface="MS PGothic" panose="020B0600070205080204" pitchFamily="34" charset="-128"/>
                <a:cs typeface="Segoe UI Semilight" panose="020B0402040204020203" pitchFamily="34" charset="0"/>
              </a:rPr>
              <a:t>Azure Media Services</a:t>
            </a:r>
          </a:p>
        </p:txBody>
      </p:sp>
      <p:sp>
        <p:nvSpPr>
          <p:cNvPr id="74" name="Rectangle 73">
            <a:extLst>
              <a:ext uri="{FF2B5EF4-FFF2-40B4-BE49-F238E27FC236}">
                <a16:creationId xmlns:a16="http://schemas.microsoft.com/office/drawing/2014/main" id="{B5779DB9-1376-46ED-9375-53D6A5816F41}"/>
              </a:ext>
            </a:extLst>
          </p:cNvPr>
          <p:cNvSpPr/>
          <p:nvPr/>
        </p:nvSpPr>
        <p:spPr>
          <a:xfrm>
            <a:off x="348943" y="1026045"/>
            <a:ext cx="10819017" cy="449077"/>
          </a:xfrm>
          <a:prstGeom prst="rect">
            <a:avLst/>
          </a:prstGeom>
        </p:spPr>
        <p:txBody>
          <a:bodyPr wrap="square" lIns="89642" tIns="44821" rIns="89642" bIns="44821">
            <a:spAutoFit/>
          </a:bodyPr>
          <a:lstStyle/>
          <a:p>
            <a:pPr defTabSz="896386">
              <a:spcAft>
                <a:spcPts val="294"/>
              </a:spcAft>
              <a:buSzPct val="90000"/>
              <a:defRPr/>
            </a:pPr>
            <a:r>
              <a:rPr lang="en-US" sz="2330" kern="0" dirty="0">
                <a:latin typeface="Segoe UI Semilight" panose="020B0402040204020203" pitchFamily="34" charset="0"/>
                <a:ea typeface="MS PGothic" panose="020B0600070205080204" pitchFamily="34" charset="-128"/>
                <a:cs typeface="Segoe UI Semilight" panose="020B0402040204020203" pitchFamily="34" charset="0"/>
              </a:rPr>
              <a:t>El </a:t>
            </a:r>
            <a:r>
              <a:rPr lang="en-US" sz="2330" kern="0" dirty="0" err="1">
                <a:latin typeface="Segoe UI Semilight" panose="020B0402040204020203" pitchFamily="34" charset="0"/>
                <a:ea typeface="MS PGothic" panose="020B0600070205080204" pitchFamily="34" charset="-128"/>
                <a:cs typeface="Segoe UI Semilight" panose="020B0402040204020203" pitchFamily="34" charset="0"/>
              </a:rPr>
              <a:t>oleoducto</a:t>
            </a:r>
            <a:r>
              <a:rPr lang="en-US" sz="2330" kern="0" dirty="0">
                <a:latin typeface="Segoe UI Semilight" panose="020B0402040204020203" pitchFamily="34" charset="0"/>
                <a:ea typeface="MS PGothic" panose="020B0600070205080204" pitchFamily="34" charset="-128"/>
                <a:cs typeface="Segoe UI Semilight" panose="020B0402040204020203" pitchFamily="34" charset="0"/>
              </a:rPr>
              <a:t> </a:t>
            </a:r>
            <a:r>
              <a:rPr lang="en-US" sz="2330" kern="0" dirty="0" err="1">
                <a:latin typeface="Segoe UI Semilight" panose="020B0402040204020203" pitchFamily="34" charset="0"/>
                <a:ea typeface="MS PGothic" panose="020B0600070205080204" pitchFamily="34" charset="-128"/>
                <a:cs typeface="Segoe UI Semilight" panose="020B0402040204020203" pitchFamily="34" charset="0"/>
              </a:rPr>
              <a:t>clasifica</a:t>
            </a:r>
            <a:r>
              <a:rPr lang="en-US" sz="2330" kern="0" dirty="0">
                <a:latin typeface="Segoe UI Semilight" panose="020B0402040204020203" pitchFamily="34" charset="0"/>
                <a:ea typeface="MS PGothic" panose="020B0600070205080204" pitchFamily="34" charset="-128"/>
                <a:cs typeface="Segoe UI Semilight" panose="020B0402040204020203" pitchFamily="34" charset="0"/>
              </a:rPr>
              <a:t> y </a:t>
            </a:r>
            <a:r>
              <a:rPr lang="en-US" sz="2330" kern="0" dirty="0" err="1">
                <a:latin typeface="Segoe UI Semilight" panose="020B0402040204020203" pitchFamily="34" charset="0"/>
                <a:ea typeface="MS PGothic" panose="020B0600070205080204" pitchFamily="34" charset="-128"/>
                <a:cs typeface="Segoe UI Semilight" panose="020B0402040204020203" pitchFamily="34" charset="0"/>
              </a:rPr>
              <a:t>cuenta</a:t>
            </a:r>
            <a:r>
              <a:rPr lang="en-US" sz="2330" kern="0" dirty="0">
                <a:latin typeface="Segoe UI Semilight" panose="020B0402040204020203" pitchFamily="34" charset="0"/>
                <a:ea typeface="MS PGothic" panose="020B0600070205080204" pitchFamily="34" charset="-128"/>
                <a:cs typeface="Segoe UI Semilight" panose="020B0402040204020203" pitchFamily="34" charset="0"/>
              </a:rPr>
              <a:t> la </a:t>
            </a:r>
            <a:r>
              <a:rPr lang="en-US" sz="2330" kern="0" dirty="0" err="1">
                <a:latin typeface="Segoe UI Semilight" panose="020B0402040204020203" pitchFamily="34" charset="0"/>
                <a:ea typeface="MS PGothic" panose="020B0600070205080204" pitchFamily="34" charset="-128"/>
                <a:cs typeface="Segoe UI Semilight" panose="020B0402040204020203" pitchFamily="34" charset="0"/>
              </a:rPr>
              <a:t>vida</a:t>
            </a:r>
            <a:r>
              <a:rPr lang="en-US" sz="2330" kern="0" dirty="0">
                <a:latin typeface="Segoe UI Semilight" panose="020B0402040204020203" pitchFamily="34" charset="0"/>
                <a:ea typeface="MS PGothic" panose="020B0600070205080204" pitchFamily="34" charset="-128"/>
                <a:cs typeface="Segoe UI Semilight" panose="020B0402040204020203" pitchFamily="34" charset="0"/>
              </a:rPr>
              <a:t> marina para </a:t>
            </a:r>
            <a:r>
              <a:rPr lang="en-US" sz="2330" kern="0" dirty="0" err="1">
                <a:latin typeface="Segoe UI Semilight" panose="020B0402040204020203" pitchFamily="34" charset="0"/>
                <a:ea typeface="MS PGothic" panose="020B0600070205080204" pitchFamily="34" charset="-128"/>
                <a:cs typeface="Segoe UI Semilight" panose="020B0402040204020203" pitchFamily="34" charset="0"/>
              </a:rPr>
              <a:t>entender</a:t>
            </a:r>
            <a:r>
              <a:rPr lang="en-US" sz="2330" kern="0" dirty="0">
                <a:latin typeface="Segoe UI Semilight" panose="020B0402040204020203" pitchFamily="34" charset="0"/>
                <a:ea typeface="MS PGothic" panose="020B0600070205080204" pitchFamily="34" charset="-128"/>
                <a:cs typeface="Segoe UI Semilight" panose="020B0402040204020203" pitchFamily="34" charset="0"/>
              </a:rPr>
              <a:t> el </a:t>
            </a:r>
            <a:r>
              <a:rPr lang="en-US" sz="2330" kern="0" dirty="0" err="1">
                <a:latin typeface="Segoe UI Semilight" panose="020B0402040204020203" pitchFamily="34" charset="0"/>
                <a:ea typeface="MS PGothic" panose="020B0600070205080204" pitchFamily="34" charset="-128"/>
                <a:cs typeface="Segoe UI Semilight" panose="020B0402040204020203" pitchFamily="34" charset="0"/>
              </a:rPr>
              <a:t>impacto</a:t>
            </a:r>
            <a:endParaRPr lang="en-US" sz="2330" kern="0" dirty="0">
              <a:latin typeface="Segoe UI Semilight" panose="020B0402040204020203" pitchFamily="34" charset="0"/>
              <a:ea typeface="MS PGothic" panose="020B0600070205080204" pitchFamily="34" charset="-128"/>
              <a:cs typeface="Segoe UI Semilight" panose="020B0402040204020203" pitchFamily="34" charset="0"/>
            </a:endParaRPr>
          </a:p>
        </p:txBody>
      </p:sp>
      <p:pic>
        <p:nvPicPr>
          <p:cNvPr id="79" name="Graphic 78" descr="Fish">
            <a:extLst>
              <a:ext uri="{FF2B5EF4-FFF2-40B4-BE49-F238E27FC236}">
                <a16:creationId xmlns:a16="http://schemas.microsoft.com/office/drawing/2014/main" id="{DB38A932-3D48-4F8A-9EA0-E4BF3BECF3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67960" y="3000564"/>
            <a:ext cx="513038" cy="513038"/>
          </a:xfrm>
          <a:prstGeom prst="rect">
            <a:avLst/>
          </a:prstGeom>
        </p:spPr>
      </p:pic>
      <p:cxnSp>
        <p:nvCxnSpPr>
          <p:cNvPr id="81" name="Straight Arrow Connector 80">
            <a:extLst>
              <a:ext uri="{FF2B5EF4-FFF2-40B4-BE49-F238E27FC236}">
                <a16:creationId xmlns:a16="http://schemas.microsoft.com/office/drawing/2014/main" id="{7799B0D1-E66B-4F32-B525-39AF43AF88F7}"/>
              </a:ext>
            </a:extLst>
          </p:cNvPr>
          <p:cNvCxnSpPr>
            <a:cxnSpLocks/>
          </p:cNvCxnSpPr>
          <p:nvPr/>
        </p:nvCxnSpPr>
        <p:spPr>
          <a:xfrm>
            <a:off x="5444833" y="4811002"/>
            <a:ext cx="1322027"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6" name="Title 1">
            <a:extLst>
              <a:ext uri="{FF2B5EF4-FFF2-40B4-BE49-F238E27FC236}">
                <a16:creationId xmlns:a16="http://schemas.microsoft.com/office/drawing/2014/main" id="{1ECD5011-A265-4526-9DED-3C2A21D06A93}"/>
              </a:ext>
            </a:extLst>
          </p:cNvPr>
          <p:cNvSpPr>
            <a:spLocks noGrp="1"/>
          </p:cNvSpPr>
          <p:nvPr>
            <p:ph type="title"/>
          </p:nvPr>
        </p:nvSpPr>
        <p:spPr/>
        <p:txBody>
          <a:bodyPr>
            <a:normAutofit/>
          </a:bodyPr>
          <a:lstStyle/>
          <a:p>
            <a:r>
              <a:rPr lang="en-US" sz="3330" dirty="0"/>
              <a:t>Proyecto Natick - </a:t>
            </a:r>
            <a:r>
              <a:rPr lang="en-US" sz="3330" dirty="0" err="1"/>
              <a:t>Usando</a:t>
            </a:r>
            <a:r>
              <a:rPr lang="en-US" sz="3330" dirty="0"/>
              <a:t> IA para la </a:t>
            </a:r>
            <a:r>
              <a:rPr lang="en-US" sz="3330" dirty="0" err="1"/>
              <a:t>Sostenibilidad</a:t>
            </a:r>
            <a:r>
              <a:rPr lang="en-US" sz="3330" dirty="0"/>
              <a:t> </a:t>
            </a:r>
          </a:p>
        </p:txBody>
      </p:sp>
      <p:sp>
        <p:nvSpPr>
          <p:cNvPr id="87" name="TextBox 86">
            <a:extLst>
              <a:ext uri="{FF2B5EF4-FFF2-40B4-BE49-F238E27FC236}">
                <a16:creationId xmlns:a16="http://schemas.microsoft.com/office/drawing/2014/main" id="{16F88FCF-6A17-46DC-AFF9-A257CEEB3546}"/>
              </a:ext>
            </a:extLst>
          </p:cNvPr>
          <p:cNvSpPr txBox="1"/>
          <p:nvPr/>
        </p:nvSpPr>
        <p:spPr>
          <a:xfrm>
            <a:off x="6766860" y="6060630"/>
            <a:ext cx="1222244" cy="483557"/>
          </a:xfrm>
          <a:prstGeom prst="rect">
            <a:avLst/>
          </a:prstGeom>
          <a:noFill/>
        </p:spPr>
        <p:txBody>
          <a:bodyPr wrap="square" lIns="179285" tIns="143428" rIns="179285" bIns="143428" rtlCol="0">
            <a:spAutoFit/>
          </a:bodyPr>
          <a:lstStyle/>
          <a:p>
            <a:pPr>
              <a:lnSpc>
                <a:spcPct val="90000"/>
              </a:lnSpc>
              <a:spcAft>
                <a:spcPts val="588"/>
              </a:spcAft>
            </a:pPr>
            <a:r>
              <a:rPr lang="en-US" sz="14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TensorFlow</a:t>
            </a:r>
          </a:p>
        </p:txBody>
      </p:sp>
      <p:pic>
        <p:nvPicPr>
          <p:cNvPr id="88" name="Picture 87">
            <a:extLst>
              <a:ext uri="{FF2B5EF4-FFF2-40B4-BE49-F238E27FC236}">
                <a16:creationId xmlns:a16="http://schemas.microsoft.com/office/drawing/2014/main" id="{0737A79F-90C9-4980-97E9-3DFCF6860A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8627" y="5810513"/>
            <a:ext cx="313794" cy="335759"/>
          </a:xfrm>
          <a:prstGeom prst="rect">
            <a:avLst/>
          </a:prstGeom>
        </p:spPr>
      </p:pic>
      <p:sp>
        <p:nvSpPr>
          <p:cNvPr id="91" name="Rectangle 90">
            <a:extLst>
              <a:ext uri="{FF2B5EF4-FFF2-40B4-BE49-F238E27FC236}">
                <a16:creationId xmlns:a16="http://schemas.microsoft.com/office/drawing/2014/main" id="{27B62B0E-9C99-4615-A668-14F5412BC26B}"/>
              </a:ext>
            </a:extLst>
          </p:cNvPr>
          <p:cNvSpPr/>
          <p:nvPr/>
        </p:nvSpPr>
        <p:spPr>
          <a:xfrm>
            <a:off x="6491884" y="2346658"/>
            <a:ext cx="1774798" cy="990764"/>
          </a:xfrm>
          <a:prstGeom prst="rect">
            <a:avLst/>
          </a:prstGeom>
        </p:spPr>
        <p:txBody>
          <a:bodyPr wrap="square" lIns="89642" tIns="44821" rIns="89642" bIns="44821">
            <a:spAutoFit/>
          </a:bodyPr>
          <a:lstStyle/>
          <a:p>
            <a:pPr defTabSz="896386">
              <a:spcAft>
                <a:spcPts val="294"/>
              </a:spcAft>
              <a:buSzPct val="90000"/>
              <a:defRPr/>
            </a:pPr>
            <a:r>
              <a:rPr lang="en-US" sz="1400" kern="0" dirty="0" err="1">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Transmisión</a:t>
            </a:r>
            <a:r>
              <a:rPr lang="en-US" sz="1400" kern="0" dirty="0">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 </a:t>
            </a:r>
            <a:r>
              <a:rPr lang="en-US" sz="1400" kern="0" dirty="0" err="1">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en</a:t>
            </a:r>
            <a:r>
              <a:rPr lang="en-US" sz="1400" kern="0" dirty="0">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 </a:t>
            </a:r>
            <a:r>
              <a:rPr lang="en-US" sz="1400" kern="0" dirty="0" err="1">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tiempo</a:t>
            </a:r>
            <a:r>
              <a:rPr lang="en-US" sz="1400" kern="0" dirty="0">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 real </a:t>
            </a:r>
            <a:r>
              <a:rPr lang="en-US" sz="1400" kern="0" dirty="0" err="1">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desde</a:t>
            </a:r>
            <a:r>
              <a:rPr lang="en-US" sz="1400" kern="0" dirty="0">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 </a:t>
            </a:r>
          </a:p>
          <a:p>
            <a:pPr defTabSz="896386">
              <a:spcAft>
                <a:spcPts val="294"/>
              </a:spcAft>
              <a:buSzPct val="90000"/>
              <a:defRPr/>
            </a:pPr>
            <a:r>
              <a:rPr lang="en-US" sz="1400" kern="0" dirty="0" err="1">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cámaras</a:t>
            </a:r>
            <a:r>
              <a:rPr lang="en-US" sz="1400" kern="0" dirty="0">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 </a:t>
            </a:r>
            <a:r>
              <a:rPr lang="en-US" sz="1400" kern="0" dirty="0" err="1">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externas</a:t>
            </a:r>
            <a:r>
              <a:rPr lang="en-US" sz="1400" kern="0" dirty="0">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 a la </a:t>
            </a:r>
            <a:r>
              <a:rPr lang="en-US" sz="1400" kern="0" dirty="0" err="1">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aplicación</a:t>
            </a:r>
            <a:endParaRPr lang="en-US" sz="1400" kern="0" dirty="0">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93" name="Rectangle 92">
            <a:extLst>
              <a:ext uri="{FF2B5EF4-FFF2-40B4-BE49-F238E27FC236}">
                <a16:creationId xmlns:a16="http://schemas.microsoft.com/office/drawing/2014/main" id="{B70BA475-0DC5-4E85-B82A-2F3F2AD663C5}"/>
              </a:ext>
            </a:extLst>
          </p:cNvPr>
          <p:cNvSpPr/>
          <p:nvPr/>
        </p:nvSpPr>
        <p:spPr>
          <a:xfrm>
            <a:off x="5521197" y="4500248"/>
            <a:ext cx="806206" cy="305961"/>
          </a:xfrm>
          <a:prstGeom prst="rect">
            <a:avLst/>
          </a:prstGeom>
        </p:spPr>
        <p:txBody>
          <a:bodyPr wrap="none" lIns="89642" tIns="44821" rIns="89642" bIns="44821">
            <a:spAutoFit/>
          </a:bodyPr>
          <a:lstStyle/>
          <a:p>
            <a:pPr defTabSz="896386">
              <a:spcAft>
                <a:spcPts val="294"/>
              </a:spcAft>
              <a:buSzPct val="90000"/>
              <a:defRPr/>
            </a:pPr>
            <a:r>
              <a:rPr lang="en-US" sz="1400" kern="0">
                <a:solidFill>
                  <a:schemeClr val="accent6">
                    <a:lumMod val="50000"/>
                  </a:schemeClr>
                </a:solidFill>
                <a:latin typeface="Segoe UI Semilight" panose="020B0402040204020203" pitchFamily="34" charset="0"/>
                <a:ea typeface="MS PGothic" panose="020B0600070205080204" pitchFamily="34" charset="-128"/>
                <a:cs typeface="Segoe UI Semilight" panose="020B0402040204020203" pitchFamily="34" charset="0"/>
              </a:rPr>
              <a:t>Entrenamiento</a:t>
            </a:r>
          </a:p>
        </p:txBody>
      </p:sp>
      <p:cxnSp>
        <p:nvCxnSpPr>
          <p:cNvPr id="95" name="Straight Arrow Connector 94">
            <a:extLst>
              <a:ext uri="{FF2B5EF4-FFF2-40B4-BE49-F238E27FC236}">
                <a16:creationId xmlns:a16="http://schemas.microsoft.com/office/drawing/2014/main" id="{B3A1B802-FF7D-47EC-9367-BFEB11CF47E5}"/>
              </a:ext>
            </a:extLst>
          </p:cNvPr>
          <p:cNvCxnSpPr>
            <a:cxnSpLocks/>
          </p:cNvCxnSpPr>
          <p:nvPr/>
        </p:nvCxnSpPr>
        <p:spPr>
          <a:xfrm>
            <a:off x="3505496" y="3359759"/>
            <a:ext cx="5246994"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F3AE6B8-A4D7-42AC-A109-60945DA100E6}"/>
              </a:ext>
            </a:extLst>
          </p:cNvPr>
          <p:cNvSpPr txBox="1"/>
          <p:nvPr/>
        </p:nvSpPr>
        <p:spPr>
          <a:xfrm>
            <a:off x="8923928" y="4239726"/>
            <a:ext cx="1517566" cy="646331"/>
          </a:xfrm>
          <a:prstGeom prst="rect">
            <a:avLst/>
          </a:prstGeom>
          <a:noFill/>
        </p:spPr>
        <p:txBody>
          <a:bodyPr wrap="square" lIns="0" tIns="0" rIns="0" bIns="0" rtlCol="0">
            <a:spAutoFit/>
          </a:bodyPr>
          <a:lstStyle/>
          <a:p>
            <a:pPr algn="ctr" defTabSz="685339">
              <a:spcBef>
                <a:spcPts val="882"/>
              </a:spcBef>
              <a:spcAft>
                <a:spcPts val="882"/>
              </a:spcAft>
              <a:defRPr/>
            </a:pPr>
            <a:r>
              <a:rPr lang="en-US" sz="1400" kern="0" dirty="0" err="1">
                <a:ln w="3175">
                  <a:noFill/>
                </a:ln>
                <a:solidFill>
                  <a:srgbClr val="0070C0"/>
                </a:solidFill>
                <a:latin typeface="Segoe UI Semilight" panose="020B0402040204020203" pitchFamily="34" charset="0"/>
                <a:cs typeface="Segoe UI Semilight" panose="020B0402040204020203" pitchFamily="34" charset="0"/>
              </a:rPr>
              <a:t>Implementado</a:t>
            </a:r>
            <a:r>
              <a:rPr lang="en-US" sz="1400" kern="0" dirty="0">
                <a:ln w="3175">
                  <a:noFill/>
                </a:ln>
                <a:solidFill>
                  <a:srgbClr val="0070C0"/>
                </a:solidFill>
                <a:latin typeface="Segoe UI Semilight" panose="020B0402040204020203" pitchFamily="34" charset="0"/>
                <a:cs typeface="Segoe UI Semilight" panose="020B0402040204020203" pitchFamily="34" charset="0"/>
              </a:rPr>
              <a:t> </a:t>
            </a:r>
            <a:r>
              <a:rPr lang="en-US" sz="1400" kern="0" dirty="0" err="1">
                <a:ln w="3175">
                  <a:noFill/>
                </a:ln>
                <a:solidFill>
                  <a:srgbClr val="0070C0"/>
                </a:solidFill>
                <a:latin typeface="Segoe UI Semilight" panose="020B0402040204020203" pitchFamily="34" charset="0"/>
                <a:cs typeface="Segoe UI Semilight" panose="020B0402040204020203" pitchFamily="34" charset="0"/>
              </a:rPr>
              <a:t>en</a:t>
            </a:r>
            <a:r>
              <a:rPr lang="en-US" sz="1400" kern="0" dirty="0">
                <a:ln w="3175">
                  <a:noFill/>
                </a:ln>
                <a:solidFill>
                  <a:srgbClr val="0070C0"/>
                </a:solidFill>
                <a:latin typeface="Segoe UI Semilight" panose="020B0402040204020203" pitchFamily="34" charset="0"/>
                <a:cs typeface="Segoe UI Semilight" panose="020B0402040204020203" pitchFamily="34" charset="0"/>
              </a:rPr>
              <a:t> </a:t>
            </a:r>
            <a:br>
              <a:rPr lang="en-US" sz="1400" kern="0" dirty="0">
                <a:ln w="3175">
                  <a:noFill/>
                </a:ln>
                <a:solidFill>
                  <a:srgbClr val="0070C0"/>
                </a:solidFill>
                <a:latin typeface="Segoe UI Semilight" panose="020B0402040204020203" pitchFamily="34" charset="0"/>
                <a:cs typeface="Segoe UI Semilight" panose="020B0402040204020203" pitchFamily="34" charset="0"/>
              </a:rPr>
            </a:br>
            <a:r>
              <a:rPr lang="en-US" sz="1400" kern="0" dirty="0" err="1">
                <a:ln w="3175">
                  <a:noFill/>
                </a:ln>
                <a:solidFill>
                  <a:srgbClr val="0070C0"/>
                </a:solidFill>
                <a:latin typeface="Segoe UI Semilight" panose="020B0402040204020203" pitchFamily="34" charset="0"/>
                <a:cs typeface="Segoe UI Semilight" panose="020B0402040204020203" pitchFamily="34" charset="0"/>
              </a:rPr>
              <a:t>Máquinas</a:t>
            </a:r>
            <a:r>
              <a:rPr lang="en-US" sz="1400" kern="0" dirty="0">
                <a:ln w="3175">
                  <a:noFill/>
                </a:ln>
                <a:solidFill>
                  <a:srgbClr val="0070C0"/>
                </a:solidFill>
                <a:latin typeface="Segoe UI Semilight" panose="020B0402040204020203" pitchFamily="34" charset="0"/>
                <a:cs typeface="Segoe UI Semilight" panose="020B0402040204020203" pitchFamily="34" charset="0"/>
              </a:rPr>
              <a:t> </a:t>
            </a:r>
            <a:r>
              <a:rPr lang="en-US" sz="1400" kern="0" dirty="0" err="1">
                <a:ln w="3175">
                  <a:noFill/>
                </a:ln>
                <a:solidFill>
                  <a:srgbClr val="0070C0"/>
                </a:solidFill>
                <a:latin typeface="Segoe UI Semilight" panose="020B0402040204020203" pitchFamily="34" charset="0"/>
                <a:cs typeface="Segoe UI Semilight" panose="020B0402040204020203" pitchFamily="34" charset="0"/>
              </a:rPr>
              <a:t>virtuales</a:t>
            </a:r>
            <a:r>
              <a:rPr lang="en-US" sz="1400" kern="0" dirty="0">
                <a:ln w="3175">
                  <a:noFill/>
                </a:ln>
                <a:solidFill>
                  <a:srgbClr val="0070C0"/>
                </a:solidFill>
                <a:latin typeface="Segoe UI Semilight" panose="020B0402040204020203" pitchFamily="34" charset="0"/>
                <a:cs typeface="Segoe UI Semilight" panose="020B0402040204020203" pitchFamily="34" charset="0"/>
              </a:rPr>
              <a:t> </a:t>
            </a:r>
            <a:r>
              <a:rPr lang="en-US" sz="1400" kern="0" dirty="0" err="1">
                <a:ln w="3175">
                  <a:noFill/>
                </a:ln>
                <a:solidFill>
                  <a:srgbClr val="0070C0"/>
                </a:solidFill>
                <a:latin typeface="Segoe UI Semilight" panose="020B0402040204020203" pitchFamily="34" charset="0"/>
                <a:cs typeface="Segoe UI Semilight" panose="020B0402040204020203" pitchFamily="34" charset="0"/>
              </a:rPr>
              <a:t>en</a:t>
            </a:r>
            <a:r>
              <a:rPr lang="en-US" sz="1400" kern="0" dirty="0">
                <a:ln w="3175">
                  <a:noFill/>
                </a:ln>
                <a:solidFill>
                  <a:srgbClr val="0070C0"/>
                </a:solidFill>
                <a:latin typeface="Segoe UI Semilight" panose="020B0402040204020203" pitchFamily="34" charset="0"/>
                <a:cs typeface="Segoe UI Semilight" panose="020B0402040204020203" pitchFamily="34" charset="0"/>
              </a:rPr>
              <a:t> Natick</a:t>
            </a:r>
          </a:p>
        </p:txBody>
      </p:sp>
      <p:grpSp>
        <p:nvGrpSpPr>
          <p:cNvPr id="72" name="Group 4">
            <a:extLst>
              <a:ext uri="{FF2B5EF4-FFF2-40B4-BE49-F238E27FC236}">
                <a16:creationId xmlns:a16="http://schemas.microsoft.com/office/drawing/2014/main" id="{7EC4D015-ED04-4C07-8396-981EB72D407F}"/>
              </a:ext>
            </a:extLst>
          </p:cNvPr>
          <p:cNvGrpSpPr>
            <a:grpSpLocks noChangeAspect="1"/>
          </p:cNvGrpSpPr>
          <p:nvPr/>
        </p:nvGrpSpPr>
        <p:grpSpPr bwMode="auto">
          <a:xfrm>
            <a:off x="9650781" y="3752203"/>
            <a:ext cx="433333" cy="401403"/>
            <a:chOff x="5298" y="3500"/>
            <a:chExt cx="380" cy="352"/>
          </a:xfrm>
        </p:grpSpPr>
        <p:sp>
          <p:nvSpPr>
            <p:cNvPr id="73" name="AutoShape 3">
              <a:extLst>
                <a:ext uri="{FF2B5EF4-FFF2-40B4-BE49-F238E27FC236}">
                  <a16:creationId xmlns:a16="http://schemas.microsoft.com/office/drawing/2014/main" id="{8CD2FACA-500A-416B-8A27-24AFC3318640}"/>
                </a:ext>
              </a:extLst>
            </p:cNvPr>
            <p:cNvSpPr>
              <a:spLocks noChangeAspect="1" noChangeArrowheads="1" noTextEdit="1"/>
            </p:cNvSpPr>
            <p:nvPr/>
          </p:nvSpPr>
          <p:spPr bwMode="auto">
            <a:xfrm>
              <a:off x="5298" y="3500"/>
              <a:ext cx="38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75" name="Freeform 5">
              <a:extLst>
                <a:ext uri="{FF2B5EF4-FFF2-40B4-BE49-F238E27FC236}">
                  <a16:creationId xmlns:a16="http://schemas.microsoft.com/office/drawing/2014/main" id="{CA20EC1D-B70A-4A16-A899-8F90E84BA73C}"/>
                </a:ext>
              </a:extLst>
            </p:cNvPr>
            <p:cNvSpPr>
              <a:spLocks/>
            </p:cNvSpPr>
            <p:nvPr/>
          </p:nvSpPr>
          <p:spPr bwMode="auto">
            <a:xfrm>
              <a:off x="5364" y="3776"/>
              <a:ext cx="246" cy="74"/>
            </a:xfrm>
            <a:custGeom>
              <a:avLst/>
              <a:gdLst>
                <a:gd name="T0" fmla="*/ 95 w 130"/>
                <a:gd name="T1" fmla="*/ 0 h 39"/>
                <a:gd name="T2" fmla="*/ 90 w 130"/>
                <a:gd name="T3" fmla="*/ 0 h 39"/>
                <a:gd name="T4" fmla="*/ 43 w 130"/>
                <a:gd name="T5" fmla="*/ 0 h 39"/>
                <a:gd name="T6" fmla="*/ 40 w 130"/>
                <a:gd name="T7" fmla="*/ 0 h 39"/>
                <a:gd name="T8" fmla="*/ 0 w 130"/>
                <a:gd name="T9" fmla="*/ 27 h 39"/>
                <a:gd name="T10" fmla="*/ 0 w 130"/>
                <a:gd name="T11" fmla="*/ 39 h 39"/>
                <a:gd name="T12" fmla="*/ 49 w 130"/>
                <a:gd name="T13" fmla="*/ 39 h 39"/>
                <a:gd name="T14" fmla="*/ 84 w 130"/>
                <a:gd name="T15" fmla="*/ 39 h 39"/>
                <a:gd name="T16" fmla="*/ 130 w 130"/>
                <a:gd name="T17" fmla="*/ 39 h 39"/>
                <a:gd name="T18" fmla="*/ 130 w 130"/>
                <a:gd name="T19" fmla="*/ 27 h 39"/>
                <a:gd name="T20" fmla="*/ 95 w 130"/>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9">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76" name="Freeform 6">
              <a:extLst>
                <a:ext uri="{FF2B5EF4-FFF2-40B4-BE49-F238E27FC236}">
                  <a16:creationId xmlns:a16="http://schemas.microsoft.com/office/drawing/2014/main" id="{88D784A3-FD91-47F4-8C82-7F30F744A23F}"/>
                </a:ext>
              </a:extLst>
            </p:cNvPr>
            <p:cNvSpPr>
              <a:spLocks/>
            </p:cNvSpPr>
            <p:nvPr/>
          </p:nvSpPr>
          <p:spPr bwMode="auto">
            <a:xfrm>
              <a:off x="5298" y="3500"/>
              <a:ext cx="378" cy="276"/>
            </a:xfrm>
            <a:custGeom>
              <a:avLst/>
              <a:gdLst>
                <a:gd name="T0" fmla="*/ 188 w 200"/>
                <a:gd name="T1" fmla="*/ 0 h 146"/>
                <a:gd name="T2" fmla="*/ 11 w 200"/>
                <a:gd name="T3" fmla="*/ 0 h 146"/>
                <a:gd name="T4" fmla="*/ 0 w 200"/>
                <a:gd name="T5" fmla="*/ 11 h 146"/>
                <a:gd name="T6" fmla="*/ 0 w 200"/>
                <a:gd name="T7" fmla="*/ 135 h 146"/>
                <a:gd name="T8" fmla="*/ 11 w 200"/>
                <a:gd name="T9" fmla="*/ 146 h 146"/>
                <a:gd name="T10" fmla="*/ 188 w 200"/>
                <a:gd name="T11" fmla="*/ 146 h 146"/>
                <a:gd name="T12" fmla="*/ 200 w 200"/>
                <a:gd name="T13" fmla="*/ 135 h 146"/>
                <a:gd name="T14" fmla="*/ 200 w 200"/>
                <a:gd name="T15" fmla="*/ 11 h 146"/>
                <a:gd name="T16" fmla="*/ 188 w 20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46">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77" name="Freeform 7">
              <a:extLst>
                <a:ext uri="{FF2B5EF4-FFF2-40B4-BE49-F238E27FC236}">
                  <a16:creationId xmlns:a16="http://schemas.microsoft.com/office/drawing/2014/main" id="{E69D6739-31EF-436B-B14F-37B5CE43E151}"/>
                </a:ext>
              </a:extLst>
            </p:cNvPr>
            <p:cNvSpPr>
              <a:spLocks/>
            </p:cNvSpPr>
            <p:nvPr/>
          </p:nvSpPr>
          <p:spPr bwMode="auto">
            <a:xfrm>
              <a:off x="5298" y="3504"/>
              <a:ext cx="28" cy="272"/>
            </a:xfrm>
            <a:custGeom>
              <a:avLst/>
              <a:gdLst>
                <a:gd name="T0" fmla="*/ 5 w 15"/>
                <a:gd name="T1" fmla="*/ 0 h 144"/>
                <a:gd name="T2" fmla="*/ 0 w 15"/>
                <a:gd name="T3" fmla="*/ 9 h 144"/>
                <a:gd name="T4" fmla="*/ 0 w 15"/>
                <a:gd name="T5" fmla="*/ 133 h 144"/>
                <a:gd name="T6" fmla="*/ 11 w 15"/>
                <a:gd name="T7" fmla="*/ 144 h 144"/>
                <a:gd name="T8" fmla="*/ 15 w 15"/>
                <a:gd name="T9" fmla="*/ 144 h 144"/>
                <a:gd name="T10" fmla="*/ 11 w 15"/>
                <a:gd name="T11" fmla="*/ 144 h 144"/>
                <a:gd name="T12" fmla="*/ 0 w 15"/>
                <a:gd name="T13" fmla="*/ 133 h 144"/>
                <a:gd name="T14" fmla="*/ 0 w 15"/>
                <a:gd name="T15" fmla="*/ 9 h 144"/>
                <a:gd name="T16" fmla="*/ 5 w 15"/>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4">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78" name="Rectangle 9">
              <a:extLst>
                <a:ext uri="{FF2B5EF4-FFF2-40B4-BE49-F238E27FC236}">
                  <a16:creationId xmlns:a16="http://schemas.microsoft.com/office/drawing/2014/main" id="{E60FCAB7-0889-47CB-A5AE-DE43EB3734A7}"/>
                </a:ext>
              </a:extLst>
            </p:cNvPr>
            <p:cNvSpPr>
              <a:spLocks noChangeArrowheads="1"/>
            </p:cNvSpPr>
            <p:nvPr/>
          </p:nvSpPr>
          <p:spPr bwMode="auto">
            <a:xfrm>
              <a:off x="5326" y="3528"/>
              <a:ext cx="320" cy="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80" name="Rectangle 10">
              <a:extLst>
                <a:ext uri="{FF2B5EF4-FFF2-40B4-BE49-F238E27FC236}">
                  <a16:creationId xmlns:a16="http://schemas.microsoft.com/office/drawing/2014/main" id="{C9CE6A91-9D10-400B-81D0-32355D43B306}"/>
                </a:ext>
              </a:extLst>
            </p:cNvPr>
            <p:cNvSpPr>
              <a:spLocks noChangeArrowheads="1"/>
            </p:cNvSpPr>
            <p:nvPr/>
          </p:nvSpPr>
          <p:spPr bwMode="auto">
            <a:xfrm>
              <a:off x="5326" y="3528"/>
              <a:ext cx="32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82" name="Freeform 11">
              <a:extLst>
                <a:ext uri="{FF2B5EF4-FFF2-40B4-BE49-F238E27FC236}">
                  <a16:creationId xmlns:a16="http://schemas.microsoft.com/office/drawing/2014/main" id="{9ED37F70-CBF1-4F3A-B144-27E07F41289D}"/>
                </a:ext>
              </a:extLst>
            </p:cNvPr>
            <p:cNvSpPr>
              <a:spLocks/>
            </p:cNvSpPr>
            <p:nvPr/>
          </p:nvSpPr>
          <p:spPr bwMode="auto">
            <a:xfrm>
              <a:off x="5326" y="3528"/>
              <a:ext cx="293" cy="220"/>
            </a:xfrm>
            <a:custGeom>
              <a:avLst/>
              <a:gdLst>
                <a:gd name="T0" fmla="*/ 0 w 293"/>
                <a:gd name="T1" fmla="*/ 220 h 220"/>
                <a:gd name="T2" fmla="*/ 0 w 293"/>
                <a:gd name="T3" fmla="*/ 220 h 220"/>
                <a:gd name="T4" fmla="*/ 0 w 293"/>
                <a:gd name="T5" fmla="*/ 0 h 220"/>
                <a:gd name="T6" fmla="*/ 293 w 293"/>
                <a:gd name="T7" fmla="*/ 0 h 220"/>
                <a:gd name="T8" fmla="*/ 293 w 293"/>
                <a:gd name="T9" fmla="*/ 0 h 220"/>
                <a:gd name="T10" fmla="*/ 0 w 293"/>
                <a:gd name="T11" fmla="*/ 0 h 220"/>
                <a:gd name="T12" fmla="*/ 0 w 293"/>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93" h="220">
                  <a:moveTo>
                    <a:pt x="0" y="220"/>
                  </a:moveTo>
                  <a:lnTo>
                    <a:pt x="0" y="220"/>
                  </a:lnTo>
                  <a:lnTo>
                    <a:pt x="0" y="0"/>
                  </a:lnTo>
                  <a:lnTo>
                    <a:pt x="293" y="0"/>
                  </a:lnTo>
                  <a:lnTo>
                    <a:pt x="293" y="0"/>
                  </a:lnTo>
                  <a:lnTo>
                    <a:pt x="0" y="0"/>
                  </a:lnTo>
                  <a:lnTo>
                    <a:pt x="0" y="22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83" name="Rectangle 12">
              <a:extLst>
                <a:ext uri="{FF2B5EF4-FFF2-40B4-BE49-F238E27FC236}">
                  <a16:creationId xmlns:a16="http://schemas.microsoft.com/office/drawing/2014/main" id="{44C01B15-D119-42C0-9E4C-4595454C6FB3}"/>
                </a:ext>
              </a:extLst>
            </p:cNvPr>
            <p:cNvSpPr>
              <a:spLocks noChangeArrowheads="1"/>
            </p:cNvSpPr>
            <p:nvPr/>
          </p:nvSpPr>
          <p:spPr bwMode="auto">
            <a:xfrm>
              <a:off x="5364" y="3828"/>
              <a:ext cx="246" cy="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84" name="Freeform 14">
              <a:extLst>
                <a:ext uri="{FF2B5EF4-FFF2-40B4-BE49-F238E27FC236}">
                  <a16:creationId xmlns:a16="http://schemas.microsoft.com/office/drawing/2014/main" id="{BEE5C609-5D58-4152-B958-F5AEBBDD33D3}"/>
                </a:ext>
              </a:extLst>
            </p:cNvPr>
            <p:cNvSpPr>
              <a:spLocks/>
            </p:cNvSpPr>
            <p:nvPr/>
          </p:nvSpPr>
          <p:spPr bwMode="auto">
            <a:xfrm>
              <a:off x="5423" y="3551"/>
              <a:ext cx="136" cy="82"/>
            </a:xfrm>
            <a:custGeom>
              <a:avLst/>
              <a:gdLst>
                <a:gd name="T0" fmla="*/ 36 w 72"/>
                <a:gd name="T1" fmla="*/ 43 h 43"/>
                <a:gd name="T2" fmla="*/ 36 w 72"/>
                <a:gd name="T3" fmla="*/ 42 h 43"/>
                <a:gd name="T4" fmla="*/ 0 w 72"/>
                <a:gd name="T5" fmla="*/ 22 h 43"/>
                <a:gd name="T6" fmla="*/ 0 w 72"/>
                <a:gd name="T7" fmla="*/ 21 h 43"/>
                <a:gd name="T8" fmla="*/ 0 w 72"/>
                <a:gd name="T9" fmla="*/ 20 h 43"/>
                <a:gd name="T10" fmla="*/ 35 w 72"/>
                <a:gd name="T11" fmla="*/ 0 h 43"/>
                <a:gd name="T12" fmla="*/ 36 w 72"/>
                <a:gd name="T13" fmla="*/ 0 h 43"/>
                <a:gd name="T14" fmla="*/ 72 w 72"/>
                <a:gd name="T15" fmla="*/ 20 h 43"/>
                <a:gd name="T16" fmla="*/ 72 w 72"/>
                <a:gd name="T17" fmla="*/ 21 h 43"/>
                <a:gd name="T18" fmla="*/ 72 w 72"/>
                <a:gd name="T19" fmla="*/ 22 h 43"/>
                <a:gd name="T20" fmla="*/ 37 w 72"/>
                <a:gd name="T21" fmla="*/ 42 h 43"/>
                <a:gd name="T22" fmla="*/ 36 w 72"/>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3">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85" name="Freeform 15">
              <a:extLst>
                <a:ext uri="{FF2B5EF4-FFF2-40B4-BE49-F238E27FC236}">
                  <a16:creationId xmlns:a16="http://schemas.microsoft.com/office/drawing/2014/main" id="{C6276539-2758-41F9-BDE0-08C789A4A76B}"/>
                </a:ext>
              </a:extLst>
            </p:cNvPr>
            <p:cNvSpPr>
              <a:spLocks/>
            </p:cNvSpPr>
            <p:nvPr/>
          </p:nvSpPr>
          <p:spPr bwMode="auto">
            <a:xfrm>
              <a:off x="5413" y="3606"/>
              <a:ext cx="70" cy="119"/>
            </a:xfrm>
            <a:custGeom>
              <a:avLst/>
              <a:gdLst>
                <a:gd name="T0" fmla="*/ 2 w 37"/>
                <a:gd name="T1" fmla="*/ 0 h 63"/>
                <a:gd name="T2" fmla="*/ 0 w 37"/>
                <a:gd name="T3" fmla="*/ 0 h 63"/>
                <a:gd name="T4" fmla="*/ 0 w 37"/>
                <a:gd name="T5" fmla="*/ 1 h 63"/>
                <a:gd name="T6" fmla="*/ 0 w 37"/>
                <a:gd name="T7" fmla="*/ 42 h 63"/>
                <a:gd name="T8" fmla="*/ 0 w 37"/>
                <a:gd name="T9" fmla="*/ 43 h 63"/>
                <a:gd name="T10" fmla="*/ 36 w 37"/>
                <a:gd name="T11" fmla="*/ 63 h 63"/>
                <a:gd name="T12" fmla="*/ 36 w 37"/>
                <a:gd name="T13" fmla="*/ 63 h 63"/>
                <a:gd name="T14" fmla="*/ 37 w 37"/>
                <a:gd name="T15" fmla="*/ 63 h 63"/>
                <a:gd name="T16" fmla="*/ 37 w 37"/>
                <a:gd name="T17" fmla="*/ 62 h 63"/>
                <a:gd name="T18" fmla="*/ 37 w 37"/>
                <a:gd name="T19" fmla="*/ 21 h 63"/>
                <a:gd name="T20" fmla="*/ 37 w 37"/>
                <a:gd name="T21" fmla="*/ 20 h 63"/>
                <a:gd name="T22" fmla="*/ 2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sp>
          <p:nvSpPr>
            <p:cNvPr id="90" name="Freeform 16">
              <a:extLst>
                <a:ext uri="{FF2B5EF4-FFF2-40B4-BE49-F238E27FC236}">
                  <a16:creationId xmlns:a16="http://schemas.microsoft.com/office/drawing/2014/main" id="{2E364BE0-AFBA-4347-8796-BEBA65B09470}"/>
                </a:ext>
              </a:extLst>
            </p:cNvPr>
            <p:cNvSpPr>
              <a:spLocks/>
            </p:cNvSpPr>
            <p:nvPr/>
          </p:nvSpPr>
          <p:spPr bwMode="auto">
            <a:xfrm>
              <a:off x="5498" y="3606"/>
              <a:ext cx="70" cy="119"/>
            </a:xfrm>
            <a:custGeom>
              <a:avLst/>
              <a:gdLst>
                <a:gd name="T0" fmla="*/ 37 w 37"/>
                <a:gd name="T1" fmla="*/ 0 h 63"/>
                <a:gd name="T2" fmla="*/ 36 w 37"/>
                <a:gd name="T3" fmla="*/ 0 h 63"/>
                <a:gd name="T4" fmla="*/ 1 w 37"/>
                <a:gd name="T5" fmla="*/ 21 h 63"/>
                <a:gd name="T6" fmla="*/ 0 w 37"/>
                <a:gd name="T7" fmla="*/ 22 h 63"/>
                <a:gd name="T8" fmla="*/ 0 w 37"/>
                <a:gd name="T9" fmla="*/ 62 h 63"/>
                <a:gd name="T10" fmla="*/ 1 w 37"/>
                <a:gd name="T11" fmla="*/ 63 h 63"/>
                <a:gd name="T12" fmla="*/ 1 w 37"/>
                <a:gd name="T13" fmla="*/ 63 h 63"/>
                <a:gd name="T14" fmla="*/ 2 w 37"/>
                <a:gd name="T15" fmla="*/ 63 h 63"/>
                <a:gd name="T16" fmla="*/ 37 w 37"/>
                <a:gd name="T17" fmla="*/ 43 h 63"/>
                <a:gd name="T18" fmla="*/ 37 w 37"/>
                <a:gd name="T19" fmla="*/ 42 h 63"/>
                <a:gd name="T20" fmla="*/ 37 w 37"/>
                <a:gd name="T21" fmla="*/ 1 h 63"/>
                <a:gd name="T22" fmla="*/ 37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1A1A1A"/>
                </a:solidFill>
                <a:latin typeface="Segoe UI Semilight" panose="020B0402040204020203" pitchFamily="34" charset="0"/>
                <a:cs typeface="Segoe UI Semilight" panose="020B0402040204020203" pitchFamily="34" charset="0"/>
              </a:endParaRPr>
            </a:p>
          </p:txBody>
        </p:sp>
      </p:grpSp>
      <p:sp>
        <p:nvSpPr>
          <p:cNvPr id="2" name="Rectangle 1">
            <a:extLst>
              <a:ext uri="{FF2B5EF4-FFF2-40B4-BE49-F238E27FC236}">
                <a16:creationId xmlns:a16="http://schemas.microsoft.com/office/drawing/2014/main" id="{14E636E5-17F2-4245-AB1F-445B2BA527BC}"/>
              </a:ext>
            </a:extLst>
          </p:cNvPr>
          <p:cNvSpPr/>
          <p:nvPr/>
        </p:nvSpPr>
        <p:spPr bwMode="auto">
          <a:xfrm>
            <a:off x="11095380" y="3149702"/>
            <a:ext cx="658196" cy="197761"/>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pic>
        <p:nvPicPr>
          <p:cNvPr id="92" name="Graphic 91" descr="Fish">
            <a:extLst>
              <a:ext uri="{FF2B5EF4-FFF2-40B4-BE49-F238E27FC236}">
                <a16:creationId xmlns:a16="http://schemas.microsoft.com/office/drawing/2014/main" id="{C6E872ED-C7D8-44E5-8F58-406EA524CE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72243" y="3263171"/>
            <a:ext cx="448206" cy="448206"/>
          </a:xfrm>
          <a:prstGeom prst="rect">
            <a:avLst/>
          </a:prstGeom>
        </p:spPr>
      </p:pic>
      <p:sp>
        <p:nvSpPr>
          <p:cNvPr id="94" name="Rectangle 93">
            <a:extLst>
              <a:ext uri="{FF2B5EF4-FFF2-40B4-BE49-F238E27FC236}">
                <a16:creationId xmlns:a16="http://schemas.microsoft.com/office/drawing/2014/main" id="{8E5C26CE-748C-4D98-A78A-C6464457F227}"/>
              </a:ext>
            </a:extLst>
          </p:cNvPr>
          <p:cNvSpPr/>
          <p:nvPr/>
        </p:nvSpPr>
        <p:spPr bwMode="auto">
          <a:xfrm>
            <a:off x="11247019" y="3382335"/>
            <a:ext cx="658196" cy="197761"/>
          </a:xfrm>
          <a:prstGeom prst="rect">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B183DD63-8ABF-456B-9B95-5F5DD0658452}"/>
              </a:ext>
            </a:extLst>
          </p:cNvPr>
          <p:cNvSpPr txBox="1"/>
          <p:nvPr/>
        </p:nvSpPr>
        <p:spPr>
          <a:xfrm>
            <a:off x="8791941" y="2873894"/>
            <a:ext cx="1517566" cy="369332"/>
          </a:xfrm>
          <a:prstGeom prst="rect">
            <a:avLst/>
          </a:prstGeom>
          <a:noFill/>
        </p:spPr>
        <p:txBody>
          <a:bodyPr wrap="square" lIns="0" tIns="0" rIns="0" bIns="0" rtlCol="0">
            <a:spAutoFit/>
          </a:bodyPr>
          <a:lstStyle/>
          <a:p>
            <a:pPr algn="ctr" defTabSz="685339">
              <a:spcBef>
                <a:spcPts val="882"/>
              </a:spcBef>
              <a:spcAft>
                <a:spcPts val="882"/>
              </a:spcAft>
              <a:defRPr/>
            </a:pPr>
            <a:r>
              <a:rPr lang="en-US" sz="1200" kern="0" dirty="0" err="1">
                <a:ln w="3175">
                  <a:noFill/>
                </a:ln>
                <a:solidFill>
                  <a:srgbClr val="0070C0"/>
                </a:solidFill>
                <a:latin typeface="Segoe UI Semilight" panose="020B0402040204020203" pitchFamily="34" charset="0"/>
                <a:cs typeface="Segoe UI Semilight" panose="020B0402040204020203" pitchFamily="34" charset="0"/>
              </a:rPr>
              <a:t>Modelo</a:t>
            </a:r>
            <a:r>
              <a:rPr lang="en-US" sz="1200" kern="0" dirty="0">
                <a:ln w="3175">
                  <a:noFill/>
                </a:ln>
                <a:solidFill>
                  <a:srgbClr val="0070C0"/>
                </a:solidFill>
                <a:latin typeface="Segoe UI Semilight" panose="020B0402040204020203" pitchFamily="34" charset="0"/>
                <a:cs typeface="Segoe UI Semilight" panose="020B0402040204020203" pitchFamily="34" charset="0"/>
              </a:rPr>
              <a:t> de </a:t>
            </a:r>
            <a:r>
              <a:rPr lang="en-US" sz="1200" kern="0" dirty="0" err="1">
                <a:ln w="3175">
                  <a:noFill/>
                </a:ln>
                <a:solidFill>
                  <a:srgbClr val="0070C0"/>
                </a:solidFill>
                <a:latin typeface="Segoe UI Semilight" panose="020B0402040204020203" pitchFamily="34" charset="0"/>
                <a:cs typeface="Segoe UI Semilight" panose="020B0402040204020203" pitchFamily="34" charset="0"/>
              </a:rPr>
              <a:t>detección</a:t>
            </a:r>
            <a:r>
              <a:rPr lang="en-US" sz="1200" kern="0" dirty="0">
                <a:ln w="3175">
                  <a:noFill/>
                </a:ln>
                <a:solidFill>
                  <a:srgbClr val="0070C0"/>
                </a:solidFill>
                <a:latin typeface="Segoe UI Semilight" panose="020B0402040204020203" pitchFamily="34" charset="0"/>
                <a:cs typeface="Segoe UI Semilight" panose="020B0402040204020203" pitchFamily="34" charset="0"/>
              </a:rPr>
              <a:t> de </a:t>
            </a:r>
            <a:r>
              <a:rPr lang="en-US" sz="1200" kern="0" dirty="0" err="1">
                <a:ln w="3175">
                  <a:noFill/>
                </a:ln>
                <a:solidFill>
                  <a:srgbClr val="0070C0"/>
                </a:solidFill>
                <a:latin typeface="Segoe UI Semilight" panose="020B0402040204020203" pitchFamily="34" charset="0"/>
                <a:cs typeface="Segoe UI Semilight" panose="020B0402040204020203" pitchFamily="34" charset="0"/>
              </a:rPr>
              <a:t>objetos</a:t>
            </a:r>
            <a:r>
              <a:rPr lang="en-US" sz="1200" kern="0" dirty="0">
                <a:ln w="3175">
                  <a:noFill/>
                </a:ln>
                <a:solidFill>
                  <a:srgbClr val="0070C0"/>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122363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a:xfrm>
            <a:off x="391477" y="2435704"/>
            <a:ext cx="9401560" cy="1465948"/>
          </a:xfrm>
        </p:spPr>
        <p:txBody>
          <a:bodyPr/>
          <a:lstStyle/>
          <a:p>
            <a:r>
              <a:rPr lang="es-PA" dirty="0"/>
              <a:t>Dentro de las redes </a:t>
            </a:r>
            <a:r>
              <a:rPr lang="es-PA" u="sng" dirty="0"/>
              <a:t>físicas</a:t>
            </a:r>
            <a:r>
              <a:rPr lang="es-PA" dirty="0"/>
              <a:t> de Azure</a:t>
            </a:r>
            <a:endParaRPr lang="x-none" dirty="0"/>
          </a:p>
        </p:txBody>
      </p:sp>
    </p:spTree>
    <p:extLst>
      <p:ext uri="{BB962C8B-B14F-4D97-AF65-F5344CB8AC3E}">
        <p14:creationId xmlns:p14="http://schemas.microsoft.com/office/powerpoint/2010/main" val="300459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D1BEE33E-B830-438F-A536-8ECC447F1253}"/>
              </a:ext>
            </a:extLst>
          </p:cNvPr>
          <p:cNvSpPr/>
          <p:nvPr/>
        </p:nvSpPr>
        <p:spPr bwMode="auto">
          <a:xfrm>
            <a:off x="1" y="1376373"/>
            <a:ext cx="12192000" cy="54811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596FBA57-67B0-42B2-917F-ED0B2DE1D05E}"/>
              </a:ext>
            </a:extLst>
          </p:cNvPr>
          <p:cNvCxnSpPr>
            <a:cxnSpLocks/>
          </p:cNvCxnSpPr>
          <p:nvPr/>
        </p:nvCxnSpPr>
        <p:spPr>
          <a:xfrm>
            <a:off x="3695407" y="2412039"/>
            <a:ext cx="402365" cy="506723"/>
          </a:xfrm>
          <a:prstGeom prst="line">
            <a:avLst/>
          </a:prstGeom>
          <a:noFill/>
          <a:ln w="19050" cap="flat" cmpd="sng" algn="ctr">
            <a:solidFill>
              <a:schemeClr val="bg1">
                <a:lumMod val="65000"/>
              </a:schemeClr>
            </a:solidFill>
            <a:prstDash val="sysDot"/>
            <a:miter lim="800000"/>
          </a:ln>
          <a:effectLst/>
        </p:spPr>
      </p:cxnSp>
      <p:cxnSp>
        <p:nvCxnSpPr>
          <p:cNvPr id="161" name="Straight Connector 160">
            <a:extLst>
              <a:ext uri="{FF2B5EF4-FFF2-40B4-BE49-F238E27FC236}">
                <a16:creationId xmlns:a16="http://schemas.microsoft.com/office/drawing/2014/main" id="{4C13EA8A-24FC-434D-8BA9-3A42D6784F87}"/>
              </a:ext>
            </a:extLst>
          </p:cNvPr>
          <p:cNvCxnSpPr>
            <a:cxnSpLocks/>
            <a:stCxn id="158" idx="3"/>
          </p:cNvCxnSpPr>
          <p:nvPr/>
        </p:nvCxnSpPr>
        <p:spPr>
          <a:xfrm>
            <a:off x="4155795" y="1923829"/>
            <a:ext cx="354139" cy="618129"/>
          </a:xfrm>
          <a:prstGeom prst="line">
            <a:avLst/>
          </a:prstGeom>
          <a:noFill/>
          <a:ln w="19050" cap="flat" cmpd="sng" algn="ctr">
            <a:solidFill>
              <a:schemeClr val="bg1">
                <a:lumMod val="65000"/>
              </a:schemeClr>
            </a:solidFill>
            <a:prstDash val="sysDot"/>
            <a:miter lim="800000"/>
          </a:ln>
          <a:effectLst/>
        </p:spPr>
      </p:cxnSp>
      <p:cxnSp>
        <p:nvCxnSpPr>
          <p:cNvPr id="162" name="Straight Connector 161">
            <a:extLst>
              <a:ext uri="{FF2B5EF4-FFF2-40B4-BE49-F238E27FC236}">
                <a16:creationId xmlns:a16="http://schemas.microsoft.com/office/drawing/2014/main" id="{6CA9F420-CDAF-4DB2-B9E6-48F75EC53A68}"/>
              </a:ext>
            </a:extLst>
          </p:cNvPr>
          <p:cNvCxnSpPr>
            <a:cxnSpLocks/>
          </p:cNvCxnSpPr>
          <p:nvPr/>
        </p:nvCxnSpPr>
        <p:spPr>
          <a:xfrm flipV="1">
            <a:off x="3920417" y="3562055"/>
            <a:ext cx="336821" cy="351361"/>
          </a:xfrm>
          <a:prstGeom prst="line">
            <a:avLst/>
          </a:prstGeom>
          <a:noFill/>
          <a:ln w="19050" cap="flat" cmpd="sng" algn="ctr">
            <a:solidFill>
              <a:schemeClr val="bg1">
                <a:lumMod val="65000"/>
              </a:schemeClr>
            </a:solidFill>
            <a:prstDash val="sysDot"/>
            <a:miter lim="800000"/>
          </a:ln>
          <a:effectLst/>
        </p:spPr>
      </p:cxnSp>
      <p:cxnSp>
        <p:nvCxnSpPr>
          <p:cNvPr id="163" name="Straight Connector 162">
            <a:extLst>
              <a:ext uri="{FF2B5EF4-FFF2-40B4-BE49-F238E27FC236}">
                <a16:creationId xmlns:a16="http://schemas.microsoft.com/office/drawing/2014/main" id="{75E08B31-3F84-497A-AE07-B03A909646B0}"/>
              </a:ext>
            </a:extLst>
          </p:cNvPr>
          <p:cNvCxnSpPr>
            <a:cxnSpLocks/>
            <a:stCxn id="93" idx="3"/>
          </p:cNvCxnSpPr>
          <p:nvPr/>
        </p:nvCxnSpPr>
        <p:spPr>
          <a:xfrm flipV="1">
            <a:off x="4175813" y="3639526"/>
            <a:ext cx="581189" cy="956623"/>
          </a:xfrm>
          <a:prstGeom prst="line">
            <a:avLst/>
          </a:prstGeom>
          <a:noFill/>
          <a:ln w="19050" cap="flat" cmpd="sng" algn="ctr">
            <a:solidFill>
              <a:schemeClr val="bg1">
                <a:lumMod val="65000"/>
              </a:schemeClr>
            </a:solidFill>
            <a:prstDash val="sysDot"/>
            <a:miter lim="800000"/>
          </a:ln>
          <a:effectLst/>
        </p:spPr>
      </p:cxnSp>
      <p:sp>
        <p:nvSpPr>
          <p:cNvPr id="211" name="Rectangle 210">
            <a:extLst>
              <a:ext uri="{FF2B5EF4-FFF2-40B4-BE49-F238E27FC236}">
                <a16:creationId xmlns:a16="http://schemas.microsoft.com/office/drawing/2014/main" id="{7B46C3A6-17B6-3D44-B149-353F3CA77298}"/>
              </a:ext>
            </a:extLst>
          </p:cNvPr>
          <p:cNvSpPr/>
          <p:nvPr/>
        </p:nvSpPr>
        <p:spPr bwMode="auto">
          <a:xfrm>
            <a:off x="10261758" y="3807939"/>
            <a:ext cx="1702427" cy="1024293"/>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2BE217FE-0905-4D43-BBF8-725E56CA2771}"/>
              </a:ext>
            </a:extLst>
          </p:cNvPr>
          <p:cNvSpPr/>
          <p:nvPr/>
        </p:nvSpPr>
        <p:spPr bwMode="auto">
          <a:xfrm>
            <a:off x="10261758" y="2656472"/>
            <a:ext cx="1702427" cy="1024293"/>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989402A-1711-5542-8EBD-3D1C051EF637}"/>
              </a:ext>
            </a:extLst>
          </p:cNvPr>
          <p:cNvSpPr/>
          <p:nvPr/>
        </p:nvSpPr>
        <p:spPr bwMode="auto">
          <a:xfrm>
            <a:off x="10261758" y="1488087"/>
            <a:ext cx="1702427" cy="1024293"/>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Freeform 47">
            <a:extLst>
              <a:ext uri="{FF2B5EF4-FFF2-40B4-BE49-F238E27FC236}">
                <a16:creationId xmlns:a16="http://schemas.microsoft.com/office/drawing/2014/main" id="{59DB2996-12F0-ED47-BA0A-679B8DC76137}"/>
              </a:ext>
            </a:extLst>
          </p:cNvPr>
          <p:cNvSpPr/>
          <p:nvPr/>
        </p:nvSpPr>
        <p:spPr>
          <a:xfrm>
            <a:off x="375710" y="1236647"/>
            <a:ext cx="2530276" cy="154963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bg1">
              <a:lumMod val="95000"/>
            </a:schemeClr>
          </a:solidFill>
          <a:ln w="19050" cap="flat" cmpd="sng" algn="ctr">
            <a:solidFill>
              <a:schemeClr val="accent1"/>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88">
              <a:defRPr/>
            </a:pPr>
            <a:endParaRPr lang="en-US">
              <a:solidFill>
                <a:prstClr val="white"/>
              </a:solidFill>
              <a:latin typeface="Calibri" panose="020F0502020204030204"/>
            </a:endParaRPr>
          </a:p>
        </p:txBody>
      </p:sp>
      <p:sp>
        <p:nvSpPr>
          <p:cNvPr id="8" name="Title 7">
            <a:extLst>
              <a:ext uri="{FF2B5EF4-FFF2-40B4-BE49-F238E27FC236}">
                <a16:creationId xmlns:a16="http://schemas.microsoft.com/office/drawing/2014/main" id="{0BCEFF59-0636-431D-92C4-926CB10F92C4}"/>
              </a:ext>
            </a:extLst>
          </p:cNvPr>
          <p:cNvSpPr>
            <a:spLocks noGrp="1"/>
          </p:cNvSpPr>
          <p:nvPr>
            <p:ph type="title"/>
          </p:nvPr>
        </p:nvSpPr>
        <p:spPr/>
        <p:txBody>
          <a:bodyPr/>
          <a:lstStyle/>
          <a:p>
            <a:r>
              <a:rPr lang="en-US"/>
              <a:t>Redes de Azure</a:t>
            </a:r>
          </a:p>
        </p:txBody>
      </p:sp>
      <p:sp>
        <p:nvSpPr>
          <p:cNvPr id="4" name="Slide Number Placeholder 3">
            <a:extLst>
              <a:ext uri="{FF2B5EF4-FFF2-40B4-BE49-F238E27FC236}">
                <a16:creationId xmlns:a16="http://schemas.microsoft.com/office/drawing/2014/main" id="{484DDB3B-34C4-4F2B-8850-C423FF5C26D4}"/>
              </a:ext>
            </a:extLst>
          </p:cNvPr>
          <p:cNvSpPr>
            <a:spLocks noGrp="1"/>
          </p:cNvSpPr>
          <p:nvPr>
            <p:ph type="sldNum" sz="quarter" idx="4294967295"/>
          </p:nvPr>
        </p:nvSpPr>
        <p:spPr/>
        <p:txBody>
          <a:bodyPr/>
          <a:lstStyle/>
          <a:p>
            <a:pPr algn="r" defTabSz="914192">
              <a:defRPr/>
            </a:pPr>
            <a:fld id="{27258FFF-F925-446B-8502-81C933981705}" type="slidenum">
              <a:rPr lang="en-US" sz="882">
                <a:gradFill>
                  <a:gsLst>
                    <a:gs pos="2239">
                      <a:srgbClr val="505050"/>
                    </a:gs>
                    <a:gs pos="11940">
                      <a:srgbClr val="505050"/>
                    </a:gs>
                  </a:gsLst>
                  <a:lin ang="5400000" scaled="0"/>
                </a:gradFill>
                <a:latin typeface="Segoe UI"/>
              </a:rPr>
              <a:pPr algn="r" defTabSz="914192">
                <a:defRPr/>
              </a:pPr>
              <a:t>23</a:t>
            </a:fld>
            <a:endParaRPr lang="en-US" sz="882">
              <a:gradFill>
                <a:gsLst>
                  <a:gs pos="2239">
                    <a:srgbClr val="505050"/>
                  </a:gs>
                  <a:gs pos="11940">
                    <a:srgbClr val="505050"/>
                  </a:gs>
                </a:gsLst>
                <a:lin ang="5400000" scaled="0"/>
              </a:gradFill>
              <a:latin typeface="Segoe UI"/>
            </a:endParaRPr>
          </a:p>
        </p:txBody>
      </p:sp>
      <p:graphicFrame>
        <p:nvGraphicFramePr>
          <p:cNvPr id="7" name="Table 119"/>
          <p:cNvGraphicFramePr>
            <a:graphicFrameLocks noGrp="1"/>
          </p:cNvGraphicFramePr>
          <p:nvPr>
            <p:extLst>
              <p:ext uri="{D42A27DB-BD31-4B8C-83A1-F6EECF244321}">
                <p14:modId xmlns:p14="http://schemas.microsoft.com/office/powerpoint/2010/main" val="3154879471"/>
              </p:ext>
            </p:extLst>
          </p:nvPr>
        </p:nvGraphicFramePr>
        <p:xfrm>
          <a:off x="193071" y="5142403"/>
          <a:ext cx="11911486" cy="1660080"/>
        </p:xfrm>
        <a:graphic>
          <a:graphicData uri="http://schemas.openxmlformats.org/drawingml/2006/table">
            <a:tbl>
              <a:tblPr firstRow="1" bandRow="1">
                <a:tableStyleId>{5C22544A-7EE6-4342-B048-85BDC9FD1C3A}</a:tableStyleId>
              </a:tblPr>
              <a:tblGrid>
                <a:gridCol w="1596923">
                  <a:extLst>
                    <a:ext uri="{9D8B030D-6E8A-4147-A177-3AD203B41FA5}">
                      <a16:colId xmlns:a16="http://schemas.microsoft.com/office/drawing/2014/main" val="3875687048"/>
                    </a:ext>
                  </a:extLst>
                </a:gridCol>
                <a:gridCol w="1654519">
                  <a:extLst>
                    <a:ext uri="{9D8B030D-6E8A-4147-A177-3AD203B41FA5}">
                      <a16:colId xmlns:a16="http://schemas.microsoft.com/office/drawing/2014/main" val="1719213335"/>
                    </a:ext>
                  </a:extLst>
                </a:gridCol>
                <a:gridCol w="1701642">
                  <a:extLst>
                    <a:ext uri="{9D8B030D-6E8A-4147-A177-3AD203B41FA5}">
                      <a16:colId xmlns:a16="http://schemas.microsoft.com/office/drawing/2014/main" val="2995477289"/>
                    </a:ext>
                  </a:extLst>
                </a:gridCol>
                <a:gridCol w="1743528">
                  <a:extLst>
                    <a:ext uri="{9D8B030D-6E8A-4147-A177-3AD203B41FA5}">
                      <a16:colId xmlns:a16="http://schemas.microsoft.com/office/drawing/2014/main" val="20001"/>
                    </a:ext>
                  </a:extLst>
                </a:gridCol>
                <a:gridCol w="1801944">
                  <a:extLst>
                    <a:ext uri="{9D8B030D-6E8A-4147-A177-3AD203B41FA5}">
                      <a16:colId xmlns:a16="http://schemas.microsoft.com/office/drawing/2014/main" val="20003"/>
                    </a:ext>
                  </a:extLst>
                </a:gridCol>
                <a:gridCol w="1558416">
                  <a:extLst>
                    <a:ext uri="{9D8B030D-6E8A-4147-A177-3AD203B41FA5}">
                      <a16:colId xmlns:a16="http://schemas.microsoft.com/office/drawing/2014/main" val="1244853872"/>
                    </a:ext>
                  </a:extLst>
                </a:gridCol>
                <a:gridCol w="1854514">
                  <a:extLst>
                    <a:ext uri="{9D8B030D-6E8A-4147-A177-3AD203B41FA5}">
                      <a16:colId xmlns:a16="http://schemas.microsoft.com/office/drawing/2014/main" val="20005"/>
                    </a:ext>
                  </a:extLst>
                </a:gridCol>
              </a:tblGrid>
              <a:tr h="288494">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1"/>
                          </a:solidFill>
                          <a:latin typeface="Segoe UI Semibold" panose="020B0702040204020203" pitchFamily="34" charset="0"/>
                          <a:cs typeface="Segoe UI Semibold" panose="020B0702040204020203" pitchFamily="34" charset="0"/>
                        </a:rPr>
                        <a:t>DC Hardware</a:t>
                      </a:r>
                    </a:p>
                  </a:txBody>
                  <a:tcPr marL="91427" marR="91427" marT="45713" marB="457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1"/>
                          </a:solidFill>
                          <a:latin typeface="Segoe UI Semibold" panose="020B0702040204020203" pitchFamily="34" charset="0"/>
                          <a:cs typeface="Segoe UI Semibold" panose="020B0702040204020203" pitchFamily="34" charset="0"/>
                        </a:rPr>
                        <a:t>Servicios</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chemeClr val="tx1"/>
                          </a:solidFill>
                          <a:latin typeface="Segoe UI Semibold" panose="020B0702040204020203" pitchFamily="34" charset="0"/>
                          <a:cs typeface="Segoe UI Semibold" panose="020B0702040204020203" pitchFamily="34" charset="0"/>
                        </a:rPr>
                        <a:t>Intra-Región</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78D7"/>
                      </a:solidFill>
                      <a:prstDash val="solid"/>
                      <a:round/>
                      <a:headEnd type="none" w="med" len="med"/>
                      <a:tailEnd type="none" w="med" len="med"/>
                    </a:lnT>
                    <a:lnB w="19050" cap="flat" cmpd="sng" algn="ctr">
                      <a:solidFill>
                        <a:srgbClr val="0078D7"/>
                      </a:solidFill>
                      <a:prstDash val="solid"/>
                      <a:round/>
                      <a:headEnd type="none" w="med" len="med"/>
                      <a:tailEnd type="none" w="med" len="med"/>
                    </a:lnB>
                    <a:lnTlToBr w="12700" cmpd="sng">
                      <a:noFill/>
                      <a:prstDash val="solid"/>
                    </a:lnTlToBr>
                    <a:lnBlToTr w="12700" cmpd="sng">
                      <a:noFill/>
                      <a:prstDash val="solid"/>
                    </a:lnBlToTr>
                    <a:gradFill>
                      <a:gsLst>
                        <a:gs pos="52000">
                          <a:schemeClr val="tx1">
                            <a:lumMod val="10000"/>
                            <a:lumOff val="90000"/>
                          </a:schemeClr>
                        </a:gs>
                        <a:gs pos="49000">
                          <a:schemeClr val="bg1"/>
                        </a:gs>
                      </a:gsLst>
                      <a:lin ang="2700000" scaled="1"/>
                    </a:gradFill>
                  </a:tcPr>
                </a:tc>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chemeClr val="accent5"/>
                          </a:solidFill>
                          <a:latin typeface="Segoe UI Semibold" panose="020B0702040204020203" pitchFamily="34" charset="0"/>
                          <a:cs typeface="Segoe UI Semibold" panose="020B0702040204020203" pitchFamily="34" charset="0"/>
                        </a:rPr>
                        <a:t>WAN Backbone</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5"/>
                      </a:solidFill>
                      <a:prstDash val="solid"/>
                      <a:round/>
                      <a:headEnd type="none" w="med" len="med"/>
                      <a:tailEnd type="none" w="med" len="med"/>
                    </a:lnT>
                    <a:lnB w="1905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a:solidFill>
                            <a:schemeClr val="tx1"/>
                          </a:solidFill>
                          <a:latin typeface="Segoe UI Semibold" panose="020B0702040204020203" pitchFamily="34" charset="0"/>
                          <a:cs typeface="Segoe UI Semibold" panose="020B0702040204020203" pitchFamily="34" charset="0"/>
                        </a:rPr>
                        <a:t>Edge y ExpressRoute</a:t>
                      </a:r>
                    </a:p>
                  </a:txBody>
                  <a:tcPr marL="91427" marR="91427" marT="45713" marB="45713">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chemeClr val="tx1"/>
                          </a:solidFill>
                          <a:latin typeface="Segoe UI Semibold" panose="020B0702040204020203" pitchFamily="34" charset="0"/>
                          <a:cs typeface="Segoe UI Semibold" panose="020B0702040204020203" pitchFamily="34" charset="0"/>
                        </a:rPr>
                        <a:t>CDN</a:t>
                      </a:r>
                    </a:p>
                  </a:txBody>
                  <a:tcPr marL="91427" marR="91427" marT="45713" marB="45713">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dirty="0">
                          <a:solidFill>
                            <a:srgbClr val="FFFFFF"/>
                          </a:solidFill>
                          <a:latin typeface="Segoe UI Semibold" panose="020B0702040204020203" pitchFamily="34" charset="0"/>
                          <a:cs typeface="Segoe UI Semibold" panose="020B0702040204020203" pitchFamily="34" charset="0"/>
                        </a:rPr>
                        <a:t>Ultima Milla</a:t>
                      </a:r>
                    </a:p>
                  </a:txBody>
                  <a:tcPr marL="91427" marR="91427" marT="45713" marB="457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1371405">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err="1">
                          <a:solidFill>
                            <a:srgbClr val="505050"/>
                          </a:solidFill>
                          <a:latin typeface="+mn-lt"/>
                          <a:ea typeface="+mn-ea"/>
                          <a:cs typeface="Segoe UI Semilight" panose="020B0402040204020203" pitchFamily="34" charset="0"/>
                        </a:rPr>
                        <a:t>SmartNIC</a:t>
                      </a:r>
                      <a:r>
                        <a:rPr lang="en-US" sz="1200" b="0" i="0" u="none" kern="1200" dirty="0">
                          <a:solidFill>
                            <a:srgbClr val="505050"/>
                          </a:solidFill>
                          <a:latin typeface="+mn-lt"/>
                          <a:ea typeface="+mn-ea"/>
                          <a:cs typeface="Segoe UI Semilight" panose="020B0402040204020203" pitchFamily="34" charset="0"/>
                        </a:rPr>
                        <a:t>/FPGA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Segoe UI Semilight" panose="020B0402040204020203" pitchFamily="34" charset="0"/>
                        </a:rPr>
                        <a:t>Sonic</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kern="1200" dirty="0">
                        <a:solidFill>
                          <a:schemeClr val="tx1"/>
                        </a:solidFill>
                        <a:latin typeface="+mn-lt"/>
                        <a:ea typeface="+mn-ea"/>
                        <a:cs typeface="Segoe UI Semilight" panose="020B0402040204020203" pitchFamily="34" charset="0"/>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Segoe UI Semilight" panose="020B0402040204020203" pitchFamily="34" charset="0"/>
                        </a:rPr>
                        <a:t>Redes </a:t>
                      </a:r>
                      <a:r>
                        <a:rPr lang="en-US" sz="1200" b="0" i="0" u="none" kern="1200" dirty="0" err="1">
                          <a:solidFill>
                            <a:srgbClr val="505050"/>
                          </a:solidFill>
                          <a:latin typeface="+mn-lt"/>
                          <a:ea typeface="+mn-ea"/>
                          <a:cs typeface="Segoe UI Semilight" panose="020B0402040204020203" pitchFamily="34" charset="0"/>
                        </a:rPr>
                        <a:t>virtuales</a:t>
                      </a:r>
                      <a:endParaRPr lang="en-US" sz="1200" b="0" i="0" u="none" kern="1200" dirty="0">
                        <a:solidFill>
                          <a:srgbClr val="505050"/>
                        </a:solidFill>
                        <a:latin typeface="+mn-lt"/>
                        <a:ea typeface="+mn-ea"/>
                        <a:cs typeface="Segoe UI Semilight" panose="020B04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Segoe UI Semilight" panose="020B0402040204020203" pitchFamily="34" charset="0"/>
                        </a:rPr>
                        <a:t>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Segoe UI Semilight" panose="020B0402040204020203" pitchFamily="34" charset="0"/>
                        </a:rPr>
                        <a:t>Servicios VPN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Segoe UI Semilight" panose="020B0402040204020203" pitchFamily="34" charset="0"/>
                        </a:rPr>
                        <a:t>Firewall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err="1">
                          <a:solidFill>
                            <a:srgbClr val="505050"/>
                          </a:solidFill>
                          <a:latin typeface="+mn-lt"/>
                          <a:ea typeface="+mn-ea"/>
                          <a:cs typeface="Segoe UI Semilight" panose="020B0402040204020203" pitchFamily="34" charset="0"/>
                        </a:rPr>
                        <a:t>Protección</a:t>
                      </a:r>
                      <a:r>
                        <a:rPr lang="en-US" sz="1200" b="0" i="0" u="none" kern="1200" dirty="0">
                          <a:solidFill>
                            <a:srgbClr val="505050"/>
                          </a:solidFill>
                          <a:latin typeface="+mn-lt"/>
                          <a:ea typeface="+mn-ea"/>
                          <a:cs typeface="Segoe UI Semilight" panose="020B0402040204020203" pitchFamily="34" charset="0"/>
                        </a:rPr>
                        <a:t> DDoS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Segoe UI Semilight" panose="020B0402040204020203" pitchFamily="34" charset="0"/>
                        </a:rPr>
                        <a:t>DNS &amp; Traffic Management</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a:solidFill>
                            <a:srgbClr val="505050"/>
                          </a:solidFill>
                          <a:latin typeface="+mn-lt"/>
                          <a:ea typeface="+mn-ea"/>
                          <a:cs typeface="Segoe UI Semilight" panose="020B0402040204020203" pitchFamily="34" charset="0"/>
                        </a:rPr>
                        <a:t>Redes de DC</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a:solidFill>
                            <a:srgbClr val="505050"/>
                          </a:solidFill>
                          <a:latin typeface="+mn-lt"/>
                          <a:ea typeface="+mn-ea"/>
                          <a:cs typeface="Segoe UI Semilight" panose="020B0402040204020203" pitchFamily="34" charset="0"/>
                        </a:rPr>
                        <a:t>Redes </a:t>
                      </a:r>
                      <a:r>
                        <a:rPr lang="en-US" sz="1200" b="0" i="0" u="none" kern="1200" baseline="0" dirty="0" err="1">
                          <a:solidFill>
                            <a:srgbClr val="505050"/>
                          </a:solidFill>
                          <a:latin typeface="+mn-lt"/>
                          <a:ea typeface="+mn-ea"/>
                          <a:cs typeface="Segoe UI Semilight" panose="020B0402040204020203" pitchFamily="34" charset="0"/>
                        </a:rPr>
                        <a:t>Regionales</a:t>
                      </a:r>
                      <a:endParaRPr lang="en-US" sz="1200" b="0" i="0" u="none" kern="1200" baseline="0" dirty="0">
                        <a:solidFill>
                          <a:srgbClr val="505050"/>
                        </a:solidFill>
                        <a:latin typeface="+mn-lt"/>
                        <a:ea typeface="+mn-ea"/>
                        <a:cs typeface="Segoe UI Semilight" panose="020B0402040204020203"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err="1">
                          <a:solidFill>
                            <a:srgbClr val="505050"/>
                          </a:solidFill>
                          <a:latin typeface="+mn-lt"/>
                          <a:ea typeface="+mn-ea"/>
                          <a:cs typeface="Segoe UI Semilight" panose="020B0402040204020203" pitchFamily="34" charset="0"/>
                        </a:rPr>
                        <a:t>Módulos</a:t>
                      </a:r>
                      <a:r>
                        <a:rPr lang="en-US" sz="1200" b="0" i="0" u="none" kern="1200" baseline="0" dirty="0">
                          <a:solidFill>
                            <a:srgbClr val="505050"/>
                          </a:solidFill>
                          <a:latin typeface="+mn-lt"/>
                          <a:ea typeface="+mn-ea"/>
                          <a:cs typeface="Segoe UI Semilight" panose="020B0402040204020203" pitchFamily="34" charset="0"/>
                        </a:rPr>
                        <a:t> </a:t>
                      </a:r>
                      <a:r>
                        <a:rPr lang="en-US" sz="1200" b="0" i="0" u="none" kern="1200" baseline="0" dirty="0" err="1">
                          <a:solidFill>
                            <a:srgbClr val="505050"/>
                          </a:solidFill>
                          <a:latin typeface="+mn-lt"/>
                          <a:ea typeface="+mn-ea"/>
                          <a:cs typeface="Segoe UI Semilight" panose="020B0402040204020203" pitchFamily="34" charset="0"/>
                        </a:rPr>
                        <a:t>ópticos</a:t>
                      </a:r>
                      <a:r>
                        <a:rPr lang="en-US" sz="1200" b="0" i="0" u="none" kern="1200" baseline="0" dirty="0">
                          <a:solidFill>
                            <a:srgbClr val="505050"/>
                          </a:solidFill>
                          <a:latin typeface="+mn-lt"/>
                          <a:ea typeface="+mn-ea"/>
                          <a:cs typeface="Segoe UI Semilight" panose="020B0402040204020203" pitchFamily="34" charset="0"/>
                        </a:rPr>
                        <a:t> </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0078D7"/>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a:solidFill>
                            <a:srgbClr val="505050"/>
                          </a:solidFill>
                          <a:latin typeface="+mn-lt"/>
                          <a:ea typeface="+mn-ea"/>
                          <a:cs typeface="Segoe UI Semilight" panose="020B0402040204020203" pitchFamily="34" charset="0"/>
                        </a:rPr>
                        <a:t>Software</a:t>
                      </a:r>
                      <a:r>
                        <a:rPr lang="en-US" sz="1200" b="0" i="0" u="none" kern="1200" baseline="0">
                          <a:solidFill>
                            <a:srgbClr val="505050"/>
                          </a:solidFill>
                          <a:latin typeface="+mn-lt"/>
                          <a:ea typeface="+mn-ea"/>
                          <a:cs typeface="Segoe UI Semilight" panose="020B0402040204020203" pitchFamily="34" charset="0"/>
                        </a:rPr>
                        <a:t> Wan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solidFill>
                            <a:srgbClr val="505050"/>
                          </a:solidFill>
                          <a:latin typeface="+mn-lt"/>
                          <a:ea typeface="+mn-ea"/>
                          <a:cs typeface="Segoe UI Semilight" panose="020B0402040204020203" pitchFamily="34" charset="0"/>
                        </a:rPr>
                        <a:t>Cables submarinos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solidFill>
                            <a:srgbClr val="505050"/>
                          </a:solidFill>
                          <a:latin typeface="+mn-lt"/>
                          <a:ea typeface="+mn-ea"/>
                          <a:cs typeface="Segoe UI Semilight" panose="020B0402040204020203" pitchFamily="34" charset="0"/>
                        </a:rPr>
                        <a:t>Fibra Terrestre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a:solidFill>
                            <a:srgbClr val="505050"/>
                          </a:solidFill>
                          <a:latin typeface="+mn-lt"/>
                          <a:ea typeface="+mn-ea"/>
                          <a:cs typeface="Segoe UI Semilight" panose="020B0402040204020203" pitchFamily="34" charset="0"/>
                        </a:rPr>
                        <a:t>Nubes Nacionales</a:t>
                      </a:r>
                      <a:endParaRPr lang="en-US" sz="1200" b="0" i="0" u="none" kern="1200">
                        <a:solidFill>
                          <a:srgbClr val="505050"/>
                        </a:solidFill>
                        <a:latin typeface="+mn-lt"/>
                        <a:ea typeface="+mn-ea"/>
                        <a:cs typeface="Segoe UI Semilight" panose="020B0402040204020203" pitchFamily="34" charset="0"/>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5"/>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US" sz="1200" b="0" i="0" u="none" kern="1200" baseline="0" dirty="0">
                          <a:solidFill>
                            <a:srgbClr val="505050"/>
                          </a:solidFill>
                          <a:latin typeface="+mn-lt"/>
                          <a:ea typeface="+mn-ea"/>
                          <a:cs typeface="Segoe UI Semilight" panose="020B0402040204020203" pitchFamily="34" charset="0"/>
                        </a:rPr>
                        <a:t>Internet Peering </a:t>
                      </a:r>
                      <a:endParaRPr lang="en-US" sz="1200" b="0" i="0" u="none" kern="1200" baseline="0" dirty="0">
                        <a:solidFill>
                          <a:schemeClr val="tx1"/>
                        </a:solidFill>
                        <a:latin typeface="+mn-lt"/>
                        <a:ea typeface="+mn-ea"/>
                        <a:cs typeface="Segoe UI Semilight" panose="020B0402040204020203" pitchFamily="34" charset="0"/>
                      </a:endParaRPr>
                    </a:p>
                    <a:p>
                      <a:pPr marL="171450" indent="-171450">
                        <a:buFont typeface="Arial" panose="020B0604020202020204" pitchFamily="34" charset="0"/>
                        <a:buChar char="•"/>
                      </a:pPr>
                      <a:r>
                        <a:rPr lang="en-US" sz="1200" b="0" i="0" u="none" kern="1200" baseline="0" dirty="0">
                          <a:solidFill>
                            <a:srgbClr val="505050"/>
                          </a:solidFill>
                          <a:latin typeface="+mn-lt"/>
                          <a:ea typeface="+mn-ea"/>
                          <a:cs typeface="Segoe UI Semilight" panose="020B0402040204020203" pitchFamily="34" charset="0"/>
                        </a:rPr>
                        <a:t>ExpressRoute </a:t>
                      </a: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3"/>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err="1">
                          <a:solidFill>
                            <a:srgbClr val="505050"/>
                          </a:solidFill>
                          <a:latin typeface="+mn-lt"/>
                          <a:ea typeface="+mn-ea"/>
                          <a:cs typeface="Segoe UI Semilight" panose="020B0402040204020203" pitchFamily="34" charset="0"/>
                        </a:rPr>
                        <a:t>Aceleración</a:t>
                      </a:r>
                      <a:r>
                        <a:rPr lang="en-US" sz="1200" b="0" i="0" u="none" kern="1200" baseline="0" dirty="0">
                          <a:solidFill>
                            <a:srgbClr val="505050"/>
                          </a:solidFill>
                          <a:latin typeface="+mn-lt"/>
                          <a:ea typeface="+mn-ea"/>
                          <a:cs typeface="Segoe UI Semilight" panose="020B0402040204020203" pitchFamily="34" charset="0"/>
                        </a:rPr>
                        <a:t> para </a:t>
                      </a:r>
                      <a:r>
                        <a:rPr lang="en-US" sz="1200" b="0" i="0" u="none" kern="1200" baseline="0" dirty="0" err="1">
                          <a:solidFill>
                            <a:srgbClr val="505050"/>
                          </a:solidFill>
                          <a:latin typeface="+mn-lt"/>
                          <a:ea typeface="+mn-ea"/>
                          <a:cs typeface="Segoe UI Semilight" panose="020B0402040204020203" pitchFamily="34" charset="0"/>
                        </a:rPr>
                        <a:t>aplicaciones</a:t>
                      </a:r>
                      <a:r>
                        <a:rPr lang="en-US" sz="1200" b="0" i="0" u="none" kern="1200" baseline="0" dirty="0">
                          <a:solidFill>
                            <a:srgbClr val="505050"/>
                          </a:solidFill>
                          <a:latin typeface="+mn-lt"/>
                          <a:ea typeface="+mn-ea"/>
                          <a:cs typeface="Segoe UI Semilight" panose="020B0402040204020203" pitchFamily="34" charset="0"/>
                        </a:rPr>
                        <a:t> y </a:t>
                      </a:r>
                      <a:r>
                        <a:rPr lang="en-US" sz="1200" b="0" i="0" u="none" kern="1200" baseline="0" dirty="0" err="1">
                          <a:solidFill>
                            <a:srgbClr val="505050"/>
                          </a:solidFill>
                          <a:latin typeface="+mn-lt"/>
                          <a:ea typeface="+mn-ea"/>
                          <a:cs typeface="Segoe UI Semilight" panose="020B0402040204020203" pitchFamily="34" charset="0"/>
                        </a:rPr>
                        <a:t>contenido</a:t>
                      </a:r>
                      <a:endParaRPr lang="en-US" sz="1200" b="0" i="0" u="none" kern="1200" dirty="0">
                        <a:solidFill>
                          <a:srgbClr val="505050"/>
                        </a:solidFill>
                        <a:latin typeface="+mn-lt"/>
                        <a:ea typeface="+mn-ea"/>
                        <a:cs typeface="Segoe UI Semilight" panose="020B0402040204020203" pitchFamily="34" charset="0"/>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bg1">
                          <a:lumMod val="65000"/>
                        </a:schemeClr>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Segoe UI Semilight" panose="020B0402040204020203" pitchFamily="34" charset="0"/>
                        </a:rPr>
                        <a:t>Supervisión E2E (Network Watcher, Supervisión del rendimiento de la red)</a:t>
                      </a:r>
                      <a:endParaRPr lang="en-US" sz="1200" b="0" i="0" u="none" kern="1200" dirty="0">
                        <a:solidFill>
                          <a:schemeClr val="tx1"/>
                        </a:solidFill>
                        <a:latin typeface="+mn-lt"/>
                        <a:ea typeface="+mn-ea"/>
                        <a:cs typeface="Segoe UI Semilight" panose="020B0402040204020203" pitchFamily="34" charset="0"/>
                      </a:endParaRPr>
                    </a:p>
                  </a:txBody>
                  <a:tcPr marL="91427" marR="91427" marT="45713" marB="45713">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0" name="Freeform: Shape 99">
            <a:extLst>
              <a:ext uri="{FF2B5EF4-FFF2-40B4-BE49-F238E27FC236}">
                <a16:creationId xmlns:a16="http://schemas.microsoft.com/office/drawing/2014/main" id="{3DA352ED-015B-4443-8B88-C709D47DBD12}"/>
              </a:ext>
            </a:extLst>
          </p:cNvPr>
          <p:cNvSpPr/>
          <p:nvPr/>
        </p:nvSpPr>
        <p:spPr bwMode="auto">
          <a:xfrm>
            <a:off x="10431594" y="2822197"/>
            <a:ext cx="293788" cy="293553"/>
          </a:xfrm>
          <a:custGeom>
            <a:avLst/>
            <a:gdLst>
              <a:gd name="connsiteX0" fmla="*/ 164176 w 655969"/>
              <a:gd name="connsiteY0" fmla="*/ 8 h 655441"/>
              <a:gd name="connsiteX1" fmla="*/ 272154 w 655969"/>
              <a:gd name="connsiteY1" fmla="*/ 27530 h 655441"/>
              <a:gd name="connsiteX2" fmla="*/ 640636 w 655969"/>
              <a:gd name="connsiteY2" fmla="*/ 403954 h 655441"/>
              <a:gd name="connsiteX3" fmla="*/ 383334 w 655969"/>
              <a:gd name="connsiteY3" fmla="*/ 642197 h 655441"/>
              <a:gd name="connsiteX4" fmla="*/ 18029 w 655969"/>
              <a:gd name="connsiteY4" fmla="*/ 272126 h 655441"/>
              <a:gd name="connsiteX5" fmla="*/ 164176 w 655969"/>
              <a:gd name="connsiteY5" fmla="*/ 8 h 655441"/>
              <a:gd name="connsiteX6" fmla="*/ 311016 w 655969"/>
              <a:gd name="connsiteY6" fmla="*/ 102701 h 655441"/>
              <a:gd name="connsiteX7" fmla="*/ 185840 w 655969"/>
              <a:gd name="connsiteY7" fmla="*/ 146181 h 655441"/>
              <a:gd name="connsiteX8" fmla="*/ 254930 w 655969"/>
              <a:gd name="connsiteY8" fmla="*/ 347893 h 655441"/>
              <a:gd name="connsiteX9" fmla="*/ 414553 w 655969"/>
              <a:gd name="connsiteY9" fmla="*/ 413807 h 655441"/>
              <a:gd name="connsiteX10" fmla="*/ 232694 w 655969"/>
              <a:gd name="connsiteY10" fmla="*/ 416190 h 655441"/>
              <a:gd name="connsiteX11" fmla="*/ 143750 w 655969"/>
              <a:gd name="connsiteY11" fmla="*/ 458279 h 655441"/>
              <a:gd name="connsiteX12" fmla="*/ 513026 w 655969"/>
              <a:gd name="connsiteY12" fmla="*/ 448749 h 655441"/>
              <a:gd name="connsiteX13" fmla="*/ 401052 w 655969"/>
              <a:gd name="connsiteY13" fmla="*/ 289921 h 655441"/>
              <a:gd name="connsiteX14" fmla="*/ 294637 w 655969"/>
              <a:gd name="connsiteY14" fmla="*/ 185094 h 655441"/>
              <a:gd name="connsiteX15" fmla="*/ 446318 w 655969"/>
              <a:gd name="connsiteY15" fmla="*/ 251802 h 655441"/>
              <a:gd name="connsiteX16" fmla="*/ 451083 w 655969"/>
              <a:gd name="connsiteY16" fmla="*/ 139033 h 655441"/>
              <a:gd name="connsiteX17" fmla="*/ 311016 w 655969"/>
              <a:gd name="connsiteY17" fmla="*/ 102701 h 65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5969" h="655441">
                <a:moveTo>
                  <a:pt x="164176" y="8"/>
                </a:moveTo>
                <a:cubicBezTo>
                  <a:pt x="200516" y="-298"/>
                  <a:pt x="238271" y="9000"/>
                  <a:pt x="272154" y="27530"/>
                </a:cubicBezTo>
                <a:cubicBezTo>
                  <a:pt x="388628" y="-9001"/>
                  <a:pt x="682990" y="84708"/>
                  <a:pt x="640636" y="403954"/>
                </a:cubicBezTo>
                <a:cubicBezTo>
                  <a:pt x="708932" y="586607"/>
                  <a:pt x="535809" y="694611"/>
                  <a:pt x="383334" y="642197"/>
                </a:cubicBezTo>
                <a:cubicBezTo>
                  <a:pt x="240918" y="660198"/>
                  <a:pt x="-12678" y="570195"/>
                  <a:pt x="18029" y="272126"/>
                </a:cubicBezTo>
                <a:cubicBezTo>
                  <a:pt x="-41134" y="88282"/>
                  <a:pt x="55155" y="926"/>
                  <a:pt x="164176" y="8"/>
                </a:cubicBezTo>
                <a:close/>
                <a:moveTo>
                  <a:pt x="311016" y="102701"/>
                </a:moveTo>
                <a:cubicBezTo>
                  <a:pt x="260754" y="103164"/>
                  <a:pt x="212973" y="116930"/>
                  <a:pt x="185840" y="146181"/>
                </a:cubicBezTo>
                <a:cubicBezTo>
                  <a:pt x="126279" y="210506"/>
                  <a:pt x="124691" y="300245"/>
                  <a:pt x="254930" y="347893"/>
                </a:cubicBezTo>
                <a:cubicBezTo>
                  <a:pt x="308138" y="369864"/>
                  <a:pt x="405023" y="364041"/>
                  <a:pt x="414553" y="413807"/>
                </a:cubicBezTo>
                <a:cubicBezTo>
                  <a:pt x="407141" y="513869"/>
                  <a:pt x="259166" y="476544"/>
                  <a:pt x="232694" y="416190"/>
                </a:cubicBezTo>
                <a:cubicBezTo>
                  <a:pt x="164133" y="318245"/>
                  <a:pt x="118602" y="418042"/>
                  <a:pt x="143750" y="458279"/>
                </a:cubicBezTo>
                <a:cubicBezTo>
                  <a:pt x="171545" y="529752"/>
                  <a:pt x="441553" y="633785"/>
                  <a:pt x="513026" y="448749"/>
                </a:cubicBezTo>
                <a:cubicBezTo>
                  <a:pt x="546645" y="314010"/>
                  <a:pt x="434142" y="302362"/>
                  <a:pt x="401052" y="289921"/>
                </a:cubicBezTo>
                <a:cubicBezTo>
                  <a:pt x="268430" y="261331"/>
                  <a:pt x="215223" y="225595"/>
                  <a:pt x="294637" y="185094"/>
                </a:cubicBezTo>
                <a:cubicBezTo>
                  <a:pt x="384905" y="158622"/>
                  <a:pt x="406876" y="244919"/>
                  <a:pt x="446318" y="251802"/>
                </a:cubicBezTo>
                <a:cubicBezTo>
                  <a:pt x="554322" y="254184"/>
                  <a:pt x="481261" y="158887"/>
                  <a:pt x="451083" y="139033"/>
                </a:cubicBezTo>
                <a:cubicBezTo>
                  <a:pt x="414023" y="115077"/>
                  <a:pt x="361279" y="102238"/>
                  <a:pt x="311016" y="102701"/>
                </a:cubicBezTo>
                <a:close/>
              </a:path>
            </a:pathLst>
          </a:custGeom>
          <a:solidFill>
            <a:sysClr val="window" lastClr="FFFFFF"/>
          </a:solidFill>
          <a:ln w="12700" cap="flat" cmpd="sng" algn="ctr">
            <a:noFill/>
            <a:prstDash val="solid"/>
            <a:miter lim="800000"/>
            <a:headEnd type="none" w="med" len="med"/>
            <a:tailEnd type="none" w="med" len="med"/>
          </a:ln>
          <a:effectLst/>
        </p:spPr>
        <p:txBody>
          <a:bodyPr vert="horz" wrap="square" lIns="91427" tIns="46630" rIns="91427"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prstClr val="white"/>
              </a:solidFill>
              <a:latin typeface="Calibri" panose="020F0502020204030204"/>
            </a:endParaRPr>
          </a:p>
        </p:txBody>
      </p:sp>
      <p:grpSp>
        <p:nvGrpSpPr>
          <p:cNvPr id="101" name="Group 100">
            <a:extLst>
              <a:ext uri="{FF2B5EF4-FFF2-40B4-BE49-F238E27FC236}">
                <a16:creationId xmlns:a16="http://schemas.microsoft.com/office/drawing/2014/main" id="{A73E8EFC-31C5-4B98-81AA-B2F1874D9B94}"/>
              </a:ext>
            </a:extLst>
          </p:cNvPr>
          <p:cNvGrpSpPr>
            <a:grpSpLocks noChangeAspect="1"/>
          </p:cNvGrpSpPr>
          <p:nvPr/>
        </p:nvGrpSpPr>
        <p:grpSpPr bwMode="auto">
          <a:xfrm>
            <a:off x="11451345" y="2793354"/>
            <a:ext cx="340956" cy="322395"/>
            <a:chOff x="1102" y="-428"/>
            <a:chExt cx="5474" cy="5176"/>
          </a:xfrm>
          <a:solidFill>
            <a:sysClr val="window" lastClr="FFFFFF"/>
          </a:solidFill>
        </p:grpSpPr>
        <p:sp>
          <p:nvSpPr>
            <p:cNvPr id="102" name="Freeform 38">
              <a:extLst>
                <a:ext uri="{FF2B5EF4-FFF2-40B4-BE49-F238E27FC236}">
                  <a16:creationId xmlns:a16="http://schemas.microsoft.com/office/drawing/2014/main" id="{156A12EC-179E-470C-94DD-E67BB76D9FFF}"/>
                </a:ext>
              </a:extLst>
            </p:cNvPr>
            <p:cNvSpPr>
              <a:spLocks noEditPoints="1"/>
            </p:cNvSpPr>
            <p:nvPr/>
          </p:nvSpPr>
          <p:spPr bwMode="auto">
            <a:xfrm>
              <a:off x="1102" y="-428"/>
              <a:ext cx="3063" cy="5176"/>
            </a:xfrm>
            <a:custGeom>
              <a:avLst/>
              <a:gdLst>
                <a:gd name="T0" fmla="*/ 12763 w 12763"/>
                <a:gd name="T1" fmla="*/ 21567 h 21567"/>
                <a:gd name="T2" fmla="*/ 11807 w 12763"/>
                <a:gd name="T3" fmla="*/ 21399 h 21567"/>
                <a:gd name="T4" fmla="*/ 9254 w 12763"/>
                <a:gd name="T5" fmla="*/ 20966 h 21567"/>
                <a:gd name="T6" fmla="*/ 6534 w 12763"/>
                <a:gd name="T7" fmla="*/ 20492 h 21567"/>
                <a:gd name="T8" fmla="*/ 3972 w 12763"/>
                <a:gd name="T9" fmla="*/ 20059 h 21567"/>
                <a:gd name="T10" fmla="*/ 1242 w 12763"/>
                <a:gd name="T11" fmla="*/ 19586 h 21567"/>
                <a:gd name="T12" fmla="*/ 118 w 12763"/>
                <a:gd name="T13" fmla="*/ 19398 h 21567"/>
                <a:gd name="T14" fmla="*/ 10 w 12763"/>
                <a:gd name="T15" fmla="*/ 19260 h 21567"/>
                <a:gd name="T16" fmla="*/ 10 w 12763"/>
                <a:gd name="T17" fmla="*/ 19191 h 21567"/>
                <a:gd name="T18" fmla="*/ 0 w 12763"/>
                <a:gd name="T19" fmla="*/ 2366 h 21567"/>
                <a:gd name="T20" fmla="*/ 187 w 12763"/>
                <a:gd name="T21" fmla="*/ 2149 h 21567"/>
                <a:gd name="T22" fmla="*/ 2740 w 12763"/>
                <a:gd name="T23" fmla="*/ 1715 h 21567"/>
                <a:gd name="T24" fmla="*/ 5312 w 12763"/>
                <a:gd name="T25" fmla="*/ 1272 h 21567"/>
                <a:gd name="T26" fmla="*/ 8022 w 12763"/>
                <a:gd name="T27" fmla="*/ 799 h 21567"/>
                <a:gd name="T28" fmla="*/ 10575 w 12763"/>
                <a:gd name="T29" fmla="*/ 365 h 21567"/>
                <a:gd name="T30" fmla="*/ 12635 w 12763"/>
                <a:gd name="T31" fmla="*/ 10 h 21567"/>
                <a:gd name="T32" fmla="*/ 12763 w 12763"/>
                <a:gd name="T33" fmla="*/ 0 h 21567"/>
                <a:gd name="T34" fmla="*/ 12763 w 12763"/>
                <a:gd name="T35" fmla="*/ 21567 h 21567"/>
                <a:gd name="T36" fmla="*/ 8594 w 12763"/>
                <a:gd name="T37" fmla="*/ 13415 h 21567"/>
                <a:gd name="T38" fmla="*/ 8436 w 12763"/>
                <a:gd name="T39" fmla="*/ 13396 h 21567"/>
                <a:gd name="T40" fmla="*/ 6790 w 12763"/>
                <a:gd name="T41" fmla="*/ 13307 h 21567"/>
                <a:gd name="T42" fmla="*/ 5746 w 12763"/>
                <a:gd name="T43" fmla="*/ 13248 h 21567"/>
                <a:gd name="T44" fmla="*/ 5578 w 12763"/>
                <a:gd name="T45" fmla="*/ 13070 h 21567"/>
                <a:gd name="T46" fmla="*/ 5578 w 12763"/>
                <a:gd name="T47" fmla="*/ 11266 h 21567"/>
                <a:gd name="T48" fmla="*/ 5736 w 12763"/>
                <a:gd name="T49" fmla="*/ 11109 h 21567"/>
                <a:gd name="T50" fmla="*/ 8042 w 12763"/>
                <a:gd name="T51" fmla="*/ 11138 h 21567"/>
                <a:gd name="T52" fmla="*/ 8219 w 12763"/>
                <a:gd name="T53" fmla="*/ 10951 h 21567"/>
                <a:gd name="T54" fmla="*/ 8219 w 12763"/>
                <a:gd name="T55" fmla="*/ 9512 h 21567"/>
                <a:gd name="T56" fmla="*/ 8012 w 12763"/>
                <a:gd name="T57" fmla="*/ 9305 h 21567"/>
                <a:gd name="T58" fmla="*/ 5726 w 12763"/>
                <a:gd name="T59" fmla="*/ 9354 h 21567"/>
                <a:gd name="T60" fmla="*/ 5578 w 12763"/>
                <a:gd name="T61" fmla="*/ 9246 h 21567"/>
                <a:gd name="T62" fmla="*/ 5578 w 12763"/>
                <a:gd name="T63" fmla="*/ 7412 h 21567"/>
                <a:gd name="T64" fmla="*/ 5696 w 12763"/>
                <a:gd name="T65" fmla="*/ 7294 h 21567"/>
                <a:gd name="T66" fmla="*/ 6485 w 12763"/>
                <a:gd name="T67" fmla="*/ 7235 h 21567"/>
                <a:gd name="T68" fmla="*/ 7845 w 12763"/>
                <a:gd name="T69" fmla="*/ 7146 h 21567"/>
                <a:gd name="T70" fmla="*/ 8397 w 12763"/>
                <a:gd name="T71" fmla="*/ 7107 h 21567"/>
                <a:gd name="T72" fmla="*/ 8397 w 12763"/>
                <a:gd name="T73" fmla="*/ 5254 h 21567"/>
                <a:gd name="T74" fmla="*/ 8081 w 12763"/>
                <a:gd name="T75" fmla="*/ 5283 h 21567"/>
                <a:gd name="T76" fmla="*/ 6692 w 12763"/>
                <a:gd name="T77" fmla="*/ 5431 h 21567"/>
                <a:gd name="T78" fmla="*/ 5332 w 12763"/>
                <a:gd name="T79" fmla="*/ 5569 h 21567"/>
                <a:gd name="T80" fmla="*/ 3923 w 12763"/>
                <a:gd name="T81" fmla="*/ 5727 h 21567"/>
                <a:gd name="T82" fmla="*/ 3725 w 12763"/>
                <a:gd name="T83" fmla="*/ 5944 h 21567"/>
                <a:gd name="T84" fmla="*/ 3725 w 12763"/>
                <a:gd name="T85" fmla="*/ 14608 h 21567"/>
                <a:gd name="T86" fmla="*/ 3725 w 12763"/>
                <a:gd name="T87" fmla="*/ 14726 h 21567"/>
                <a:gd name="T88" fmla="*/ 3804 w 12763"/>
                <a:gd name="T89" fmla="*/ 14815 h 21567"/>
                <a:gd name="T90" fmla="*/ 4090 w 12763"/>
                <a:gd name="T91" fmla="*/ 14844 h 21567"/>
                <a:gd name="T92" fmla="*/ 5352 w 12763"/>
                <a:gd name="T93" fmla="*/ 14953 h 21567"/>
                <a:gd name="T94" fmla="*/ 6692 w 12763"/>
                <a:gd name="T95" fmla="*/ 15081 h 21567"/>
                <a:gd name="T96" fmla="*/ 7973 w 12763"/>
                <a:gd name="T97" fmla="*/ 15209 h 21567"/>
                <a:gd name="T98" fmla="*/ 8594 w 12763"/>
                <a:gd name="T99" fmla="*/ 15258 h 21567"/>
                <a:gd name="T100" fmla="*/ 8594 w 12763"/>
                <a:gd name="T101" fmla="*/ 13415 h 2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763" h="21567">
                  <a:moveTo>
                    <a:pt x="12763" y="21567"/>
                  </a:moveTo>
                  <a:cubicBezTo>
                    <a:pt x="12428" y="21508"/>
                    <a:pt x="12122" y="21458"/>
                    <a:pt x="11807" y="21399"/>
                  </a:cubicBezTo>
                  <a:cubicBezTo>
                    <a:pt x="10949" y="21251"/>
                    <a:pt x="10102" y="21113"/>
                    <a:pt x="9254" y="20966"/>
                  </a:cubicBezTo>
                  <a:cubicBezTo>
                    <a:pt x="8348" y="20808"/>
                    <a:pt x="7441" y="20650"/>
                    <a:pt x="6534" y="20492"/>
                  </a:cubicBezTo>
                  <a:cubicBezTo>
                    <a:pt x="5687" y="20354"/>
                    <a:pt x="4829" y="20207"/>
                    <a:pt x="3972" y="20059"/>
                  </a:cubicBezTo>
                  <a:cubicBezTo>
                    <a:pt x="3065" y="19901"/>
                    <a:pt x="2158" y="19743"/>
                    <a:pt x="1242" y="19586"/>
                  </a:cubicBezTo>
                  <a:cubicBezTo>
                    <a:pt x="867" y="19517"/>
                    <a:pt x="493" y="19448"/>
                    <a:pt x="118" y="19398"/>
                  </a:cubicBezTo>
                  <a:cubicBezTo>
                    <a:pt x="30" y="19379"/>
                    <a:pt x="0" y="19339"/>
                    <a:pt x="10" y="19260"/>
                  </a:cubicBezTo>
                  <a:cubicBezTo>
                    <a:pt x="10" y="19231"/>
                    <a:pt x="10" y="19211"/>
                    <a:pt x="10" y="19191"/>
                  </a:cubicBezTo>
                  <a:cubicBezTo>
                    <a:pt x="10" y="13583"/>
                    <a:pt x="10" y="7974"/>
                    <a:pt x="0" y="2366"/>
                  </a:cubicBezTo>
                  <a:cubicBezTo>
                    <a:pt x="0" y="2218"/>
                    <a:pt x="40" y="2169"/>
                    <a:pt x="187" y="2149"/>
                  </a:cubicBezTo>
                  <a:cubicBezTo>
                    <a:pt x="1035" y="2001"/>
                    <a:pt x="1892" y="1853"/>
                    <a:pt x="2740" y="1715"/>
                  </a:cubicBezTo>
                  <a:cubicBezTo>
                    <a:pt x="3597" y="1567"/>
                    <a:pt x="4455" y="1410"/>
                    <a:pt x="5312" y="1272"/>
                  </a:cubicBezTo>
                  <a:cubicBezTo>
                    <a:pt x="6209" y="1114"/>
                    <a:pt x="7116" y="956"/>
                    <a:pt x="8022" y="799"/>
                  </a:cubicBezTo>
                  <a:cubicBezTo>
                    <a:pt x="8870" y="661"/>
                    <a:pt x="9717" y="513"/>
                    <a:pt x="10575" y="365"/>
                  </a:cubicBezTo>
                  <a:cubicBezTo>
                    <a:pt x="11255" y="247"/>
                    <a:pt x="11945" y="128"/>
                    <a:pt x="12635" y="10"/>
                  </a:cubicBezTo>
                  <a:cubicBezTo>
                    <a:pt x="12664" y="0"/>
                    <a:pt x="12713" y="0"/>
                    <a:pt x="12763" y="0"/>
                  </a:cubicBezTo>
                  <a:cubicBezTo>
                    <a:pt x="12763" y="7186"/>
                    <a:pt x="12763" y="14361"/>
                    <a:pt x="12763" y="21567"/>
                  </a:cubicBezTo>
                  <a:close/>
                  <a:moveTo>
                    <a:pt x="8594" y="13415"/>
                  </a:moveTo>
                  <a:cubicBezTo>
                    <a:pt x="8535" y="13405"/>
                    <a:pt x="8485" y="13396"/>
                    <a:pt x="8436" y="13396"/>
                  </a:cubicBezTo>
                  <a:cubicBezTo>
                    <a:pt x="7894" y="13356"/>
                    <a:pt x="7342" y="13336"/>
                    <a:pt x="6790" y="13307"/>
                  </a:cubicBezTo>
                  <a:cubicBezTo>
                    <a:pt x="6445" y="13287"/>
                    <a:pt x="6091" y="13267"/>
                    <a:pt x="5746" y="13248"/>
                  </a:cubicBezTo>
                  <a:cubicBezTo>
                    <a:pt x="5627" y="13238"/>
                    <a:pt x="5578" y="13198"/>
                    <a:pt x="5578" y="13070"/>
                  </a:cubicBezTo>
                  <a:cubicBezTo>
                    <a:pt x="5578" y="12469"/>
                    <a:pt x="5578" y="11868"/>
                    <a:pt x="5578" y="11266"/>
                  </a:cubicBezTo>
                  <a:cubicBezTo>
                    <a:pt x="5578" y="11148"/>
                    <a:pt x="5608" y="11099"/>
                    <a:pt x="5736" y="11109"/>
                  </a:cubicBezTo>
                  <a:cubicBezTo>
                    <a:pt x="6505" y="11119"/>
                    <a:pt x="7273" y="11128"/>
                    <a:pt x="8042" y="11138"/>
                  </a:cubicBezTo>
                  <a:cubicBezTo>
                    <a:pt x="8219" y="11138"/>
                    <a:pt x="8219" y="11138"/>
                    <a:pt x="8219" y="10951"/>
                  </a:cubicBezTo>
                  <a:cubicBezTo>
                    <a:pt x="8219" y="10468"/>
                    <a:pt x="8219" y="9995"/>
                    <a:pt x="8219" y="9512"/>
                  </a:cubicBezTo>
                  <a:cubicBezTo>
                    <a:pt x="8219" y="9295"/>
                    <a:pt x="8219" y="9295"/>
                    <a:pt x="8012" y="9305"/>
                  </a:cubicBezTo>
                  <a:cubicBezTo>
                    <a:pt x="7254" y="9315"/>
                    <a:pt x="6485" y="9335"/>
                    <a:pt x="5726" y="9354"/>
                  </a:cubicBezTo>
                  <a:cubicBezTo>
                    <a:pt x="5637" y="9354"/>
                    <a:pt x="5578" y="9364"/>
                    <a:pt x="5578" y="9246"/>
                  </a:cubicBezTo>
                  <a:cubicBezTo>
                    <a:pt x="5578" y="8635"/>
                    <a:pt x="5578" y="8024"/>
                    <a:pt x="5578" y="7412"/>
                  </a:cubicBezTo>
                  <a:cubicBezTo>
                    <a:pt x="5578" y="7334"/>
                    <a:pt x="5608" y="7294"/>
                    <a:pt x="5696" y="7294"/>
                  </a:cubicBezTo>
                  <a:cubicBezTo>
                    <a:pt x="5963" y="7274"/>
                    <a:pt x="6219" y="7255"/>
                    <a:pt x="6485" y="7235"/>
                  </a:cubicBezTo>
                  <a:cubicBezTo>
                    <a:pt x="6938" y="7205"/>
                    <a:pt x="7392" y="7186"/>
                    <a:pt x="7845" y="7146"/>
                  </a:cubicBezTo>
                  <a:cubicBezTo>
                    <a:pt x="8032" y="7136"/>
                    <a:pt x="8210" y="7117"/>
                    <a:pt x="8397" y="7107"/>
                  </a:cubicBezTo>
                  <a:cubicBezTo>
                    <a:pt x="8397" y="6476"/>
                    <a:pt x="8397" y="5865"/>
                    <a:pt x="8397" y="5254"/>
                  </a:cubicBezTo>
                  <a:cubicBezTo>
                    <a:pt x="8279" y="5264"/>
                    <a:pt x="8180" y="5274"/>
                    <a:pt x="8081" y="5283"/>
                  </a:cubicBezTo>
                  <a:cubicBezTo>
                    <a:pt x="7618" y="5333"/>
                    <a:pt x="7155" y="5382"/>
                    <a:pt x="6692" y="5431"/>
                  </a:cubicBezTo>
                  <a:cubicBezTo>
                    <a:pt x="6238" y="5481"/>
                    <a:pt x="5785" y="5530"/>
                    <a:pt x="5332" y="5569"/>
                  </a:cubicBezTo>
                  <a:cubicBezTo>
                    <a:pt x="4859" y="5619"/>
                    <a:pt x="4396" y="5678"/>
                    <a:pt x="3923" y="5727"/>
                  </a:cubicBezTo>
                  <a:cubicBezTo>
                    <a:pt x="3725" y="5747"/>
                    <a:pt x="3725" y="5737"/>
                    <a:pt x="3725" y="5944"/>
                  </a:cubicBezTo>
                  <a:cubicBezTo>
                    <a:pt x="3725" y="8832"/>
                    <a:pt x="3725" y="11720"/>
                    <a:pt x="3725" y="14608"/>
                  </a:cubicBezTo>
                  <a:cubicBezTo>
                    <a:pt x="3725" y="14647"/>
                    <a:pt x="3716" y="14697"/>
                    <a:pt x="3725" y="14726"/>
                  </a:cubicBezTo>
                  <a:cubicBezTo>
                    <a:pt x="3735" y="14766"/>
                    <a:pt x="3775" y="14805"/>
                    <a:pt x="3804" y="14815"/>
                  </a:cubicBezTo>
                  <a:cubicBezTo>
                    <a:pt x="3893" y="14835"/>
                    <a:pt x="3991" y="14835"/>
                    <a:pt x="4090" y="14844"/>
                  </a:cubicBezTo>
                  <a:cubicBezTo>
                    <a:pt x="4514" y="14884"/>
                    <a:pt x="4928" y="14913"/>
                    <a:pt x="5352" y="14953"/>
                  </a:cubicBezTo>
                  <a:cubicBezTo>
                    <a:pt x="5795" y="15002"/>
                    <a:pt x="6238" y="15042"/>
                    <a:pt x="6692" y="15081"/>
                  </a:cubicBezTo>
                  <a:cubicBezTo>
                    <a:pt x="7116" y="15120"/>
                    <a:pt x="7549" y="15170"/>
                    <a:pt x="7973" y="15209"/>
                  </a:cubicBezTo>
                  <a:cubicBezTo>
                    <a:pt x="8180" y="15229"/>
                    <a:pt x="8377" y="15239"/>
                    <a:pt x="8594" y="15258"/>
                  </a:cubicBezTo>
                  <a:cubicBezTo>
                    <a:pt x="8594" y="14637"/>
                    <a:pt x="8594" y="14036"/>
                    <a:pt x="8594" y="1341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prstClr val="black"/>
                </a:solidFill>
                <a:latin typeface="Calibri" panose="020F0502020204030204"/>
              </a:endParaRPr>
            </a:p>
          </p:txBody>
        </p:sp>
        <p:sp>
          <p:nvSpPr>
            <p:cNvPr id="103" name="Freeform 39">
              <a:extLst>
                <a:ext uri="{FF2B5EF4-FFF2-40B4-BE49-F238E27FC236}">
                  <a16:creationId xmlns:a16="http://schemas.microsoft.com/office/drawing/2014/main" id="{E4CAD0BA-CC79-43F7-95B4-E484D72BC09C}"/>
                </a:ext>
              </a:extLst>
            </p:cNvPr>
            <p:cNvSpPr>
              <a:spLocks noEditPoints="1"/>
            </p:cNvSpPr>
            <p:nvPr/>
          </p:nvSpPr>
          <p:spPr bwMode="auto">
            <a:xfrm>
              <a:off x="4461" y="577"/>
              <a:ext cx="2115" cy="3161"/>
            </a:xfrm>
            <a:custGeom>
              <a:avLst/>
              <a:gdLst>
                <a:gd name="T0" fmla="*/ 651 w 8812"/>
                <a:gd name="T1" fmla="*/ 7433 h 13170"/>
                <a:gd name="T2" fmla="*/ 1252 w 8812"/>
                <a:gd name="T3" fmla="*/ 7512 h 13170"/>
                <a:gd name="T4" fmla="*/ 946 w 8812"/>
                <a:gd name="T5" fmla="*/ 6920 h 13170"/>
                <a:gd name="T6" fmla="*/ 0 w 8812"/>
                <a:gd name="T7" fmla="*/ 5934 h 13170"/>
                <a:gd name="T8" fmla="*/ 168 w 8812"/>
                <a:gd name="T9" fmla="*/ 3006 h 13170"/>
                <a:gd name="T10" fmla="*/ 936 w 8812"/>
                <a:gd name="T11" fmla="*/ 3509 h 13170"/>
                <a:gd name="T12" fmla="*/ 1656 w 8812"/>
                <a:gd name="T13" fmla="*/ 3135 h 13170"/>
                <a:gd name="T14" fmla="*/ 542 w 8812"/>
                <a:gd name="T15" fmla="*/ 1676 h 13170"/>
                <a:gd name="T16" fmla="*/ 0 w 8812"/>
                <a:gd name="T17" fmla="*/ 1429 h 13170"/>
                <a:gd name="T18" fmla="*/ 148 w 8812"/>
                <a:gd name="T19" fmla="*/ 0 h 13170"/>
                <a:gd name="T20" fmla="*/ 8812 w 8812"/>
                <a:gd name="T21" fmla="*/ 1173 h 13170"/>
                <a:gd name="T22" fmla="*/ 8812 w 8812"/>
                <a:gd name="T23" fmla="*/ 11978 h 13170"/>
                <a:gd name="T24" fmla="*/ 187 w 8812"/>
                <a:gd name="T25" fmla="*/ 13170 h 13170"/>
                <a:gd name="T26" fmla="*/ 0 w 8812"/>
                <a:gd name="T27" fmla="*/ 11741 h 13170"/>
                <a:gd name="T28" fmla="*/ 759 w 8812"/>
                <a:gd name="T29" fmla="*/ 11337 h 13170"/>
                <a:gd name="T30" fmla="*/ 3174 w 8812"/>
                <a:gd name="T31" fmla="*/ 7699 h 13170"/>
                <a:gd name="T32" fmla="*/ 2908 w 8812"/>
                <a:gd name="T33" fmla="*/ 7512 h 13170"/>
                <a:gd name="T34" fmla="*/ 1242 w 8812"/>
                <a:gd name="T35" fmla="*/ 9198 h 13170"/>
                <a:gd name="T36" fmla="*/ 138 w 8812"/>
                <a:gd name="T37" fmla="*/ 10164 h 13170"/>
                <a:gd name="T38" fmla="*/ 10 w 8812"/>
                <a:gd name="T39" fmla="*/ 7186 h 13170"/>
                <a:gd name="T40" fmla="*/ 7225 w 8812"/>
                <a:gd name="T41" fmla="*/ 9838 h 13170"/>
                <a:gd name="T42" fmla="*/ 7028 w 8812"/>
                <a:gd name="T43" fmla="*/ 8084 h 13170"/>
                <a:gd name="T44" fmla="*/ 3716 w 8812"/>
                <a:gd name="T45" fmla="*/ 5737 h 13170"/>
                <a:gd name="T46" fmla="*/ 3125 w 8812"/>
                <a:gd name="T47" fmla="*/ 5668 h 13170"/>
                <a:gd name="T48" fmla="*/ 3332 w 8812"/>
                <a:gd name="T49" fmla="*/ 6161 h 13170"/>
                <a:gd name="T50" fmla="*/ 5717 w 8812"/>
                <a:gd name="T51" fmla="*/ 8498 h 13170"/>
                <a:gd name="T52" fmla="*/ 5796 w 8812"/>
                <a:gd name="T53" fmla="*/ 10026 h 13170"/>
                <a:gd name="T54" fmla="*/ 4051 w 8812"/>
                <a:gd name="T55" fmla="*/ 10154 h 13170"/>
                <a:gd name="T56" fmla="*/ 3430 w 8812"/>
                <a:gd name="T57" fmla="*/ 9661 h 13170"/>
                <a:gd name="T58" fmla="*/ 2740 w 8812"/>
                <a:gd name="T59" fmla="*/ 10026 h 13170"/>
                <a:gd name="T60" fmla="*/ 3805 w 8812"/>
                <a:gd name="T61" fmla="*/ 11465 h 13170"/>
                <a:gd name="T62" fmla="*/ 6851 w 8812"/>
                <a:gd name="T63" fmla="*/ 11593 h 13170"/>
                <a:gd name="T64" fmla="*/ 7225 w 8812"/>
                <a:gd name="T65" fmla="*/ 9838 h 13170"/>
                <a:gd name="T66" fmla="*/ 7225 w 8812"/>
                <a:gd name="T67" fmla="*/ 1942 h 13170"/>
                <a:gd name="T68" fmla="*/ 4239 w 8812"/>
                <a:gd name="T69" fmla="*/ 1577 h 13170"/>
                <a:gd name="T70" fmla="*/ 3499 w 8812"/>
                <a:gd name="T71" fmla="*/ 1981 h 13170"/>
                <a:gd name="T72" fmla="*/ 1311 w 8812"/>
                <a:gd name="T73" fmla="*/ 5136 h 13170"/>
                <a:gd name="T74" fmla="*/ 1459 w 8812"/>
                <a:gd name="T75" fmla="*/ 5668 h 13170"/>
                <a:gd name="T76" fmla="*/ 2592 w 8812"/>
                <a:gd name="T77" fmla="*/ 4554 h 13170"/>
                <a:gd name="T78" fmla="*/ 4278 w 8812"/>
                <a:gd name="T79" fmla="*/ 3016 h 13170"/>
                <a:gd name="T80" fmla="*/ 5796 w 8812"/>
                <a:gd name="T81" fmla="*/ 3144 h 13170"/>
                <a:gd name="T82" fmla="*/ 5717 w 8812"/>
                <a:gd name="T83" fmla="*/ 4909 h 13170"/>
                <a:gd name="T84" fmla="*/ 5303 w 8812"/>
                <a:gd name="T85" fmla="*/ 5698 h 13170"/>
                <a:gd name="T86" fmla="*/ 6043 w 8812"/>
                <a:gd name="T87" fmla="*/ 6023 h 13170"/>
                <a:gd name="T88" fmla="*/ 7225 w 8812"/>
                <a:gd name="T89" fmla="*/ 4653 h 13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12" h="13170">
                  <a:moveTo>
                    <a:pt x="20" y="7108"/>
                  </a:moveTo>
                  <a:cubicBezTo>
                    <a:pt x="246" y="7226"/>
                    <a:pt x="444" y="7334"/>
                    <a:pt x="651" y="7433"/>
                  </a:cubicBezTo>
                  <a:cubicBezTo>
                    <a:pt x="779" y="7492"/>
                    <a:pt x="917" y="7541"/>
                    <a:pt x="1055" y="7571"/>
                  </a:cubicBezTo>
                  <a:cubicBezTo>
                    <a:pt x="1114" y="7581"/>
                    <a:pt x="1222" y="7561"/>
                    <a:pt x="1252" y="7512"/>
                  </a:cubicBezTo>
                  <a:cubicBezTo>
                    <a:pt x="1291" y="7472"/>
                    <a:pt x="1291" y="7364"/>
                    <a:pt x="1262" y="7315"/>
                  </a:cubicBezTo>
                  <a:cubicBezTo>
                    <a:pt x="1163" y="7167"/>
                    <a:pt x="1065" y="7029"/>
                    <a:pt x="946" y="6920"/>
                  </a:cubicBezTo>
                  <a:cubicBezTo>
                    <a:pt x="670" y="6654"/>
                    <a:pt x="384" y="6408"/>
                    <a:pt x="108" y="6151"/>
                  </a:cubicBezTo>
                  <a:cubicBezTo>
                    <a:pt x="39" y="6092"/>
                    <a:pt x="0" y="6033"/>
                    <a:pt x="0" y="5934"/>
                  </a:cubicBezTo>
                  <a:cubicBezTo>
                    <a:pt x="10" y="5018"/>
                    <a:pt x="10" y="4091"/>
                    <a:pt x="0" y="3174"/>
                  </a:cubicBezTo>
                  <a:cubicBezTo>
                    <a:pt x="0" y="3056"/>
                    <a:pt x="39" y="3016"/>
                    <a:pt x="168" y="3006"/>
                  </a:cubicBezTo>
                  <a:cubicBezTo>
                    <a:pt x="355" y="2997"/>
                    <a:pt x="503" y="3046"/>
                    <a:pt x="631" y="3204"/>
                  </a:cubicBezTo>
                  <a:cubicBezTo>
                    <a:pt x="720" y="3312"/>
                    <a:pt x="838" y="3411"/>
                    <a:pt x="936" y="3509"/>
                  </a:cubicBezTo>
                  <a:cubicBezTo>
                    <a:pt x="1055" y="3618"/>
                    <a:pt x="1173" y="3618"/>
                    <a:pt x="1281" y="3509"/>
                  </a:cubicBezTo>
                  <a:cubicBezTo>
                    <a:pt x="1410" y="3381"/>
                    <a:pt x="1538" y="3263"/>
                    <a:pt x="1656" y="3135"/>
                  </a:cubicBezTo>
                  <a:cubicBezTo>
                    <a:pt x="1764" y="3026"/>
                    <a:pt x="1764" y="2908"/>
                    <a:pt x="1666" y="2799"/>
                  </a:cubicBezTo>
                  <a:cubicBezTo>
                    <a:pt x="1291" y="2425"/>
                    <a:pt x="917" y="2050"/>
                    <a:pt x="542" y="1676"/>
                  </a:cubicBezTo>
                  <a:cubicBezTo>
                    <a:pt x="434" y="1567"/>
                    <a:pt x="296" y="1577"/>
                    <a:pt x="168" y="1587"/>
                  </a:cubicBezTo>
                  <a:cubicBezTo>
                    <a:pt x="39" y="1597"/>
                    <a:pt x="0" y="1547"/>
                    <a:pt x="0" y="1429"/>
                  </a:cubicBezTo>
                  <a:cubicBezTo>
                    <a:pt x="10" y="1005"/>
                    <a:pt x="10" y="581"/>
                    <a:pt x="0" y="148"/>
                  </a:cubicBezTo>
                  <a:cubicBezTo>
                    <a:pt x="0" y="39"/>
                    <a:pt x="30" y="0"/>
                    <a:pt x="148" y="0"/>
                  </a:cubicBezTo>
                  <a:cubicBezTo>
                    <a:pt x="2661" y="9"/>
                    <a:pt x="5165" y="0"/>
                    <a:pt x="7669" y="9"/>
                  </a:cubicBezTo>
                  <a:cubicBezTo>
                    <a:pt x="8320" y="9"/>
                    <a:pt x="8812" y="512"/>
                    <a:pt x="8812" y="1173"/>
                  </a:cubicBezTo>
                  <a:cubicBezTo>
                    <a:pt x="8812" y="3450"/>
                    <a:pt x="8812" y="5737"/>
                    <a:pt x="8812" y="8015"/>
                  </a:cubicBezTo>
                  <a:cubicBezTo>
                    <a:pt x="8812" y="9336"/>
                    <a:pt x="8812" y="10657"/>
                    <a:pt x="8812" y="11978"/>
                  </a:cubicBezTo>
                  <a:cubicBezTo>
                    <a:pt x="8812" y="12687"/>
                    <a:pt x="8320" y="13170"/>
                    <a:pt x="7620" y="13170"/>
                  </a:cubicBezTo>
                  <a:cubicBezTo>
                    <a:pt x="5146" y="13170"/>
                    <a:pt x="2661" y="13170"/>
                    <a:pt x="187" y="13170"/>
                  </a:cubicBezTo>
                  <a:cubicBezTo>
                    <a:pt x="10" y="13170"/>
                    <a:pt x="10" y="13170"/>
                    <a:pt x="10" y="12983"/>
                  </a:cubicBezTo>
                  <a:cubicBezTo>
                    <a:pt x="10" y="12569"/>
                    <a:pt x="10" y="12155"/>
                    <a:pt x="0" y="11741"/>
                  </a:cubicBezTo>
                  <a:cubicBezTo>
                    <a:pt x="0" y="11623"/>
                    <a:pt x="39" y="11564"/>
                    <a:pt x="168" y="11593"/>
                  </a:cubicBezTo>
                  <a:cubicBezTo>
                    <a:pt x="414" y="11642"/>
                    <a:pt x="591" y="11524"/>
                    <a:pt x="759" y="11337"/>
                  </a:cubicBezTo>
                  <a:cubicBezTo>
                    <a:pt x="1617" y="10381"/>
                    <a:pt x="2385" y="9355"/>
                    <a:pt x="2997" y="8212"/>
                  </a:cubicBezTo>
                  <a:cubicBezTo>
                    <a:pt x="3075" y="8054"/>
                    <a:pt x="3125" y="7877"/>
                    <a:pt x="3174" y="7699"/>
                  </a:cubicBezTo>
                  <a:cubicBezTo>
                    <a:pt x="3184" y="7650"/>
                    <a:pt x="3164" y="7541"/>
                    <a:pt x="3115" y="7512"/>
                  </a:cubicBezTo>
                  <a:cubicBezTo>
                    <a:pt x="3066" y="7482"/>
                    <a:pt x="2967" y="7482"/>
                    <a:pt x="2908" y="7512"/>
                  </a:cubicBezTo>
                  <a:cubicBezTo>
                    <a:pt x="2770" y="7610"/>
                    <a:pt x="2632" y="7709"/>
                    <a:pt x="2514" y="7827"/>
                  </a:cubicBezTo>
                  <a:cubicBezTo>
                    <a:pt x="2090" y="8281"/>
                    <a:pt x="1686" y="8754"/>
                    <a:pt x="1242" y="9198"/>
                  </a:cubicBezTo>
                  <a:cubicBezTo>
                    <a:pt x="936" y="9513"/>
                    <a:pt x="601" y="9799"/>
                    <a:pt x="276" y="10095"/>
                  </a:cubicBezTo>
                  <a:cubicBezTo>
                    <a:pt x="237" y="10124"/>
                    <a:pt x="187" y="10144"/>
                    <a:pt x="138" y="10164"/>
                  </a:cubicBezTo>
                  <a:cubicBezTo>
                    <a:pt x="49" y="10174"/>
                    <a:pt x="10" y="10144"/>
                    <a:pt x="10" y="10045"/>
                  </a:cubicBezTo>
                  <a:cubicBezTo>
                    <a:pt x="10" y="9089"/>
                    <a:pt x="10" y="8143"/>
                    <a:pt x="10" y="7186"/>
                  </a:cubicBezTo>
                  <a:cubicBezTo>
                    <a:pt x="10" y="7167"/>
                    <a:pt x="20" y="7147"/>
                    <a:pt x="20" y="7108"/>
                  </a:cubicBezTo>
                  <a:close/>
                  <a:moveTo>
                    <a:pt x="7225" y="9838"/>
                  </a:moveTo>
                  <a:cubicBezTo>
                    <a:pt x="7225" y="9414"/>
                    <a:pt x="7216" y="8981"/>
                    <a:pt x="7235" y="8557"/>
                  </a:cubicBezTo>
                  <a:cubicBezTo>
                    <a:pt x="7235" y="8360"/>
                    <a:pt x="7186" y="8202"/>
                    <a:pt x="7028" y="8084"/>
                  </a:cubicBezTo>
                  <a:cubicBezTo>
                    <a:pt x="6516" y="7669"/>
                    <a:pt x="6023" y="7236"/>
                    <a:pt x="5491" y="6841"/>
                  </a:cubicBezTo>
                  <a:cubicBezTo>
                    <a:pt x="4939" y="6417"/>
                    <a:pt x="4357" y="6033"/>
                    <a:pt x="3716" y="5737"/>
                  </a:cubicBezTo>
                  <a:cubicBezTo>
                    <a:pt x="3598" y="5678"/>
                    <a:pt x="3460" y="5639"/>
                    <a:pt x="3332" y="5609"/>
                  </a:cubicBezTo>
                  <a:cubicBezTo>
                    <a:pt x="3263" y="5599"/>
                    <a:pt x="3154" y="5619"/>
                    <a:pt x="3125" y="5668"/>
                  </a:cubicBezTo>
                  <a:cubicBezTo>
                    <a:pt x="3085" y="5708"/>
                    <a:pt x="3095" y="5826"/>
                    <a:pt x="3125" y="5885"/>
                  </a:cubicBezTo>
                  <a:cubicBezTo>
                    <a:pt x="3184" y="5984"/>
                    <a:pt x="3253" y="6082"/>
                    <a:pt x="3332" y="6161"/>
                  </a:cubicBezTo>
                  <a:cubicBezTo>
                    <a:pt x="3657" y="6467"/>
                    <a:pt x="3982" y="6763"/>
                    <a:pt x="4318" y="7058"/>
                  </a:cubicBezTo>
                  <a:cubicBezTo>
                    <a:pt x="4810" y="7512"/>
                    <a:pt x="5303" y="7965"/>
                    <a:pt x="5717" y="8498"/>
                  </a:cubicBezTo>
                  <a:cubicBezTo>
                    <a:pt x="5757" y="8557"/>
                    <a:pt x="5786" y="8636"/>
                    <a:pt x="5786" y="8705"/>
                  </a:cubicBezTo>
                  <a:cubicBezTo>
                    <a:pt x="5796" y="9148"/>
                    <a:pt x="5786" y="9582"/>
                    <a:pt x="5796" y="10026"/>
                  </a:cubicBezTo>
                  <a:cubicBezTo>
                    <a:pt x="5796" y="10124"/>
                    <a:pt x="5767" y="10164"/>
                    <a:pt x="5658" y="10164"/>
                  </a:cubicBezTo>
                  <a:cubicBezTo>
                    <a:pt x="5126" y="10164"/>
                    <a:pt x="4584" y="10164"/>
                    <a:pt x="4051" y="10154"/>
                  </a:cubicBezTo>
                  <a:cubicBezTo>
                    <a:pt x="3982" y="10154"/>
                    <a:pt x="3913" y="10124"/>
                    <a:pt x="3864" y="10085"/>
                  </a:cubicBezTo>
                  <a:cubicBezTo>
                    <a:pt x="3716" y="9947"/>
                    <a:pt x="3578" y="9799"/>
                    <a:pt x="3430" y="9661"/>
                  </a:cubicBezTo>
                  <a:cubicBezTo>
                    <a:pt x="3322" y="9562"/>
                    <a:pt x="3213" y="9562"/>
                    <a:pt x="3105" y="9661"/>
                  </a:cubicBezTo>
                  <a:cubicBezTo>
                    <a:pt x="2977" y="9779"/>
                    <a:pt x="2859" y="9897"/>
                    <a:pt x="2740" y="10026"/>
                  </a:cubicBezTo>
                  <a:cubicBezTo>
                    <a:pt x="2602" y="10164"/>
                    <a:pt x="2602" y="10262"/>
                    <a:pt x="2750" y="10410"/>
                  </a:cubicBezTo>
                  <a:cubicBezTo>
                    <a:pt x="3095" y="10765"/>
                    <a:pt x="3450" y="11110"/>
                    <a:pt x="3805" y="11465"/>
                  </a:cubicBezTo>
                  <a:cubicBezTo>
                    <a:pt x="3894" y="11554"/>
                    <a:pt x="3992" y="11593"/>
                    <a:pt x="4120" y="11593"/>
                  </a:cubicBezTo>
                  <a:cubicBezTo>
                    <a:pt x="5037" y="11593"/>
                    <a:pt x="5944" y="11593"/>
                    <a:pt x="6851" y="11593"/>
                  </a:cubicBezTo>
                  <a:cubicBezTo>
                    <a:pt x="7117" y="11593"/>
                    <a:pt x="7225" y="11485"/>
                    <a:pt x="7225" y="11209"/>
                  </a:cubicBezTo>
                  <a:cubicBezTo>
                    <a:pt x="7225" y="10755"/>
                    <a:pt x="7225" y="10302"/>
                    <a:pt x="7225" y="9838"/>
                  </a:cubicBezTo>
                  <a:close/>
                  <a:moveTo>
                    <a:pt x="7225" y="3302"/>
                  </a:moveTo>
                  <a:cubicBezTo>
                    <a:pt x="7225" y="2849"/>
                    <a:pt x="7225" y="2395"/>
                    <a:pt x="7225" y="1942"/>
                  </a:cubicBezTo>
                  <a:cubicBezTo>
                    <a:pt x="7225" y="1695"/>
                    <a:pt x="7107" y="1587"/>
                    <a:pt x="6861" y="1587"/>
                  </a:cubicBezTo>
                  <a:cubicBezTo>
                    <a:pt x="5993" y="1587"/>
                    <a:pt x="5116" y="1597"/>
                    <a:pt x="4239" y="1577"/>
                  </a:cubicBezTo>
                  <a:cubicBezTo>
                    <a:pt x="3963" y="1577"/>
                    <a:pt x="3765" y="1656"/>
                    <a:pt x="3608" y="1863"/>
                  </a:cubicBezTo>
                  <a:cubicBezTo>
                    <a:pt x="3568" y="1902"/>
                    <a:pt x="3529" y="1932"/>
                    <a:pt x="3499" y="1981"/>
                  </a:cubicBezTo>
                  <a:cubicBezTo>
                    <a:pt x="3036" y="2573"/>
                    <a:pt x="2553" y="3144"/>
                    <a:pt x="2119" y="3766"/>
                  </a:cubicBezTo>
                  <a:cubicBezTo>
                    <a:pt x="1814" y="4199"/>
                    <a:pt x="1567" y="4673"/>
                    <a:pt x="1311" y="5136"/>
                  </a:cubicBezTo>
                  <a:cubicBezTo>
                    <a:pt x="1252" y="5244"/>
                    <a:pt x="1222" y="5372"/>
                    <a:pt x="1203" y="5501"/>
                  </a:cubicBezTo>
                  <a:cubicBezTo>
                    <a:pt x="1183" y="5678"/>
                    <a:pt x="1301" y="5757"/>
                    <a:pt x="1459" y="5668"/>
                  </a:cubicBezTo>
                  <a:cubicBezTo>
                    <a:pt x="1587" y="5599"/>
                    <a:pt x="1705" y="5510"/>
                    <a:pt x="1804" y="5402"/>
                  </a:cubicBezTo>
                  <a:cubicBezTo>
                    <a:pt x="2070" y="5126"/>
                    <a:pt x="2336" y="4840"/>
                    <a:pt x="2592" y="4554"/>
                  </a:cubicBezTo>
                  <a:cubicBezTo>
                    <a:pt x="3066" y="4032"/>
                    <a:pt x="3539" y="3519"/>
                    <a:pt x="4091" y="3095"/>
                  </a:cubicBezTo>
                  <a:cubicBezTo>
                    <a:pt x="4140" y="3056"/>
                    <a:pt x="4219" y="3016"/>
                    <a:pt x="4278" y="3016"/>
                  </a:cubicBezTo>
                  <a:cubicBezTo>
                    <a:pt x="4741" y="3016"/>
                    <a:pt x="5205" y="3016"/>
                    <a:pt x="5668" y="3016"/>
                  </a:cubicBezTo>
                  <a:cubicBezTo>
                    <a:pt x="5767" y="3016"/>
                    <a:pt x="5796" y="3046"/>
                    <a:pt x="5796" y="3144"/>
                  </a:cubicBezTo>
                  <a:cubicBezTo>
                    <a:pt x="5786" y="3677"/>
                    <a:pt x="5796" y="4199"/>
                    <a:pt x="5786" y="4732"/>
                  </a:cubicBezTo>
                  <a:cubicBezTo>
                    <a:pt x="5786" y="4791"/>
                    <a:pt x="5757" y="4860"/>
                    <a:pt x="5717" y="4909"/>
                  </a:cubicBezTo>
                  <a:cubicBezTo>
                    <a:pt x="5579" y="5057"/>
                    <a:pt x="5441" y="5195"/>
                    <a:pt x="5293" y="5333"/>
                  </a:cubicBezTo>
                  <a:cubicBezTo>
                    <a:pt x="5165" y="5471"/>
                    <a:pt x="5165" y="5570"/>
                    <a:pt x="5303" y="5698"/>
                  </a:cubicBezTo>
                  <a:cubicBezTo>
                    <a:pt x="5402" y="5806"/>
                    <a:pt x="5510" y="5915"/>
                    <a:pt x="5619" y="6023"/>
                  </a:cubicBezTo>
                  <a:cubicBezTo>
                    <a:pt x="5786" y="6181"/>
                    <a:pt x="5875" y="6181"/>
                    <a:pt x="6043" y="6023"/>
                  </a:cubicBezTo>
                  <a:cubicBezTo>
                    <a:pt x="6388" y="5678"/>
                    <a:pt x="6733" y="5333"/>
                    <a:pt x="7087" y="4988"/>
                  </a:cubicBezTo>
                  <a:cubicBezTo>
                    <a:pt x="7186" y="4889"/>
                    <a:pt x="7225" y="4781"/>
                    <a:pt x="7225" y="4653"/>
                  </a:cubicBezTo>
                  <a:cubicBezTo>
                    <a:pt x="7225" y="4199"/>
                    <a:pt x="7225" y="3756"/>
                    <a:pt x="7225" y="330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188">
                <a:defRPr/>
              </a:pPr>
              <a:endParaRPr lang="en-US">
                <a:solidFill>
                  <a:prstClr val="black"/>
                </a:solidFill>
                <a:latin typeface="Calibri" panose="020F0502020204030204"/>
              </a:endParaRPr>
            </a:p>
          </p:txBody>
        </p:sp>
      </p:grpSp>
      <p:sp>
        <p:nvSpPr>
          <p:cNvPr id="109" name="Rectangle 108">
            <a:extLst>
              <a:ext uri="{FF2B5EF4-FFF2-40B4-BE49-F238E27FC236}">
                <a16:creationId xmlns:a16="http://schemas.microsoft.com/office/drawing/2014/main" id="{C0A16563-F7B0-4A66-BF5F-B0A82F4991DF}"/>
              </a:ext>
            </a:extLst>
          </p:cNvPr>
          <p:cNvSpPr/>
          <p:nvPr/>
        </p:nvSpPr>
        <p:spPr bwMode="auto">
          <a:xfrm>
            <a:off x="10398269" y="4346535"/>
            <a:ext cx="1471863" cy="430887"/>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932293" fontAlgn="base">
              <a:spcBef>
                <a:spcPct val="0"/>
              </a:spcBef>
              <a:spcAft>
                <a:spcPct val="0"/>
              </a:spcAft>
              <a:defRPr/>
            </a:pPr>
            <a:r>
              <a:rPr lang="en-US" sz="1400" kern="0">
                <a:solidFill>
                  <a:prstClr val="white"/>
                </a:solidFill>
                <a:latin typeface="Segoe UI"/>
                <a:cs typeface="Segoe UI Semibold" panose="020B0702040204020203" pitchFamily="34" charset="0"/>
              </a:rPr>
              <a:t>Enterprise DC/Corpnet</a:t>
            </a:r>
          </a:p>
        </p:txBody>
      </p:sp>
      <p:sp>
        <p:nvSpPr>
          <p:cNvPr id="124" name="Rectangle 123">
            <a:extLst>
              <a:ext uri="{FF2B5EF4-FFF2-40B4-BE49-F238E27FC236}">
                <a16:creationId xmlns:a16="http://schemas.microsoft.com/office/drawing/2014/main" id="{975DC33C-0720-406C-B153-F590D3601580}"/>
              </a:ext>
            </a:extLst>
          </p:cNvPr>
          <p:cNvSpPr/>
          <p:nvPr/>
        </p:nvSpPr>
        <p:spPr bwMode="auto">
          <a:xfrm>
            <a:off x="10463070" y="2282375"/>
            <a:ext cx="1292912" cy="152502"/>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32293" fontAlgn="base">
              <a:spcBef>
                <a:spcPct val="0"/>
              </a:spcBef>
              <a:spcAft>
                <a:spcPct val="0"/>
              </a:spcAft>
              <a:defRPr/>
            </a:pPr>
            <a:r>
              <a:rPr lang="en-US" sz="1400" kern="0">
                <a:solidFill>
                  <a:prstClr val="white"/>
                </a:solidFill>
                <a:latin typeface="Segoe UI"/>
                <a:cs typeface="Segoe UI Semibold" panose="020B0702040204020203" pitchFamily="34" charset="0"/>
              </a:rPr>
              <a:t>Consumidores</a:t>
            </a:r>
          </a:p>
        </p:txBody>
      </p:sp>
      <p:sp>
        <p:nvSpPr>
          <p:cNvPr id="158" name="Rectangle: Rounded Corners 157">
            <a:extLst>
              <a:ext uri="{FF2B5EF4-FFF2-40B4-BE49-F238E27FC236}">
                <a16:creationId xmlns:a16="http://schemas.microsoft.com/office/drawing/2014/main" id="{8D20B9A8-C640-4E18-B48F-5DB6773D5F78}"/>
              </a:ext>
            </a:extLst>
          </p:cNvPr>
          <p:cNvSpPr/>
          <p:nvPr/>
        </p:nvSpPr>
        <p:spPr bwMode="auto">
          <a:xfrm>
            <a:off x="2953162" y="1670013"/>
            <a:ext cx="1202633" cy="507632"/>
          </a:xfrm>
          <a:prstGeom prst="roundRect">
            <a:avLst/>
          </a:prstGeom>
          <a:gradFill flip="none" rotWithShape="1">
            <a:gsLst>
              <a:gs pos="51000">
                <a:schemeClr val="bg1">
                  <a:lumMod val="85000"/>
                </a:schemeClr>
              </a:gs>
              <a:gs pos="49000">
                <a:schemeClr val="bg1"/>
              </a:gs>
            </a:gsLst>
            <a:lin ang="2700000" scaled="1"/>
            <a:tileRect/>
          </a:gra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defRPr/>
            </a:pPr>
            <a:r>
              <a:rPr lang="en-US" sz="1400" kern="0">
                <a:solidFill>
                  <a:srgbClr val="1A1A1A"/>
                </a:solidFill>
                <a:latin typeface="Segoe UI Semibold" panose="020B0702040204020203" pitchFamily="34" charset="0"/>
                <a:cs typeface="Segoe UI Semibold" panose="020B0702040204020203" pitchFamily="34" charset="0"/>
              </a:rPr>
              <a:t>Red Regional</a:t>
            </a:r>
          </a:p>
        </p:txBody>
      </p:sp>
      <p:sp>
        <p:nvSpPr>
          <p:cNvPr id="159" name="Freeform 47">
            <a:extLst>
              <a:ext uri="{FF2B5EF4-FFF2-40B4-BE49-F238E27FC236}">
                <a16:creationId xmlns:a16="http://schemas.microsoft.com/office/drawing/2014/main" id="{54EA1CAA-A900-4C44-ADCD-C8E187BE8866}"/>
              </a:ext>
            </a:extLst>
          </p:cNvPr>
          <p:cNvSpPr/>
          <p:nvPr/>
        </p:nvSpPr>
        <p:spPr>
          <a:xfrm>
            <a:off x="3709599" y="2507084"/>
            <a:ext cx="1913300" cy="1158493"/>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tx1">
              <a:lumMod val="10000"/>
              <a:lumOff val="90000"/>
            </a:schemeClr>
          </a:solidFill>
          <a:ln w="19050" cap="flat" cmpd="sng" algn="ctr">
            <a:solidFill>
              <a:schemeClr val="accent5"/>
            </a:solidFill>
            <a:prstDash val="solid"/>
            <a:miter lim="800000"/>
          </a:ln>
          <a:effectLst/>
        </p:spPr>
        <p:txBody>
          <a:bodyPr wrap="square" tIns="548562"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225" eaLnBrk="0" fontAlgn="base" hangingPunct="0">
              <a:spcBef>
                <a:spcPct val="0"/>
              </a:spcBef>
              <a:spcAft>
                <a:spcPct val="0"/>
              </a:spcAft>
              <a:defRPr/>
            </a:pPr>
            <a:r>
              <a:rPr lang="en-US" altLang="en-US" sz="1400">
                <a:solidFill>
                  <a:srgbClr val="737373"/>
                </a:solidFill>
                <a:latin typeface="Segoe UI Semibold" panose="020B0702040204020203" pitchFamily="34" charset="0"/>
                <a:cs typeface="Segoe UI Semibold" panose="020B0702040204020203" pitchFamily="34" charset="0"/>
              </a:rPr>
              <a:t>Microsoft</a:t>
            </a:r>
            <a:br>
              <a:rPr lang="en-US" altLang="en-US" sz="1400">
                <a:solidFill>
                  <a:srgbClr val="737373"/>
                </a:solidFill>
                <a:latin typeface="Segoe UI Semibold" panose="020B0702040204020203" pitchFamily="34" charset="0"/>
                <a:cs typeface="Segoe UI Semibold" panose="020B0702040204020203" pitchFamily="34" charset="0"/>
              </a:rPr>
            </a:br>
            <a:r>
              <a:rPr lang="en-US" altLang="en-US" sz="1400">
                <a:solidFill>
                  <a:srgbClr val="737373"/>
                </a:solidFill>
                <a:latin typeface="Segoe UI Semibold" panose="020B0702040204020203" pitchFamily="34" charset="0"/>
                <a:cs typeface="Segoe UI Semibold" panose="020B0702040204020203" pitchFamily="34" charset="0"/>
              </a:rPr>
              <a:t>Wan</a:t>
            </a:r>
          </a:p>
          <a:p>
            <a:pPr algn="ctr" defTabSz="914225" eaLnBrk="0" fontAlgn="base" hangingPunct="0">
              <a:spcBef>
                <a:spcPct val="0"/>
              </a:spcBef>
              <a:spcAft>
                <a:spcPct val="0"/>
              </a:spcAft>
              <a:defRPr/>
            </a:pPr>
            <a:endParaRPr lang="en-US" altLang="en-US" sz="1400">
              <a:solidFill>
                <a:srgbClr val="1A1A1A"/>
              </a:solidFill>
              <a:latin typeface="Segoe UI Semibold" panose="020B0702040204020203" pitchFamily="34" charset="0"/>
              <a:cs typeface="Segoe UI Semibold" panose="020B0702040204020203" pitchFamily="34" charset="0"/>
            </a:endParaRPr>
          </a:p>
        </p:txBody>
      </p:sp>
      <p:sp>
        <p:nvSpPr>
          <p:cNvPr id="164" name="Rectangle: Rounded Corners 163">
            <a:extLst>
              <a:ext uri="{FF2B5EF4-FFF2-40B4-BE49-F238E27FC236}">
                <a16:creationId xmlns:a16="http://schemas.microsoft.com/office/drawing/2014/main" id="{906943F5-6D61-4186-A299-0CEAC7AE7A5A}"/>
              </a:ext>
            </a:extLst>
          </p:cNvPr>
          <p:cNvSpPr/>
          <p:nvPr/>
        </p:nvSpPr>
        <p:spPr bwMode="auto">
          <a:xfrm>
            <a:off x="5527491" y="2887420"/>
            <a:ext cx="1130188" cy="358570"/>
          </a:xfrm>
          <a:prstGeom prst="roundRect">
            <a:avLst/>
          </a:prstGeom>
          <a:solidFill>
            <a:schemeClr val="bg1"/>
          </a:solidFill>
          <a:ln w="19050" cap="flat" cmpd="sng" algn="ctr">
            <a:solidFill>
              <a:schemeClr val="accent3"/>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dirty="0">
                <a:solidFill>
                  <a:srgbClr val="1A1A1A"/>
                </a:solidFill>
                <a:latin typeface="Segoe UI Semibold" panose="020B0702040204020203" pitchFamily="34" charset="0"/>
                <a:cs typeface="Segoe UI Semibold" panose="020B0702040204020203" pitchFamily="34" charset="0"/>
              </a:rPr>
              <a:t>Edge</a:t>
            </a:r>
          </a:p>
        </p:txBody>
      </p:sp>
      <p:sp>
        <p:nvSpPr>
          <p:cNvPr id="165" name="Rectangle: Rounded Corners 164">
            <a:extLst>
              <a:ext uri="{FF2B5EF4-FFF2-40B4-BE49-F238E27FC236}">
                <a16:creationId xmlns:a16="http://schemas.microsoft.com/office/drawing/2014/main" id="{1390AB95-B275-485F-A275-5423FCE90EF0}"/>
              </a:ext>
            </a:extLst>
          </p:cNvPr>
          <p:cNvSpPr/>
          <p:nvPr/>
        </p:nvSpPr>
        <p:spPr bwMode="auto">
          <a:xfrm>
            <a:off x="5491268" y="3640537"/>
            <a:ext cx="1202633" cy="358570"/>
          </a:xfrm>
          <a:prstGeom prst="roundRect">
            <a:avLst/>
          </a:prstGeom>
          <a:solidFill>
            <a:schemeClr val="bg1"/>
          </a:solidFill>
          <a:ln w="19050" cap="flat" cmpd="sng" algn="ctr">
            <a:solidFill>
              <a:schemeClr val="accent3"/>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a:solidFill>
                  <a:srgbClr val="1A1A1A"/>
                </a:solidFill>
                <a:latin typeface="Segoe UI Semibold" panose="020B0702040204020203" pitchFamily="34" charset="0"/>
                <a:cs typeface="Segoe UI Semibold" panose="020B0702040204020203" pitchFamily="34" charset="0"/>
              </a:rPr>
              <a:t>ExpressRoute</a:t>
            </a:r>
          </a:p>
        </p:txBody>
      </p:sp>
      <p:cxnSp>
        <p:nvCxnSpPr>
          <p:cNvPr id="166" name="Straight Connector 165">
            <a:extLst>
              <a:ext uri="{FF2B5EF4-FFF2-40B4-BE49-F238E27FC236}">
                <a16:creationId xmlns:a16="http://schemas.microsoft.com/office/drawing/2014/main" id="{7742A51B-198C-48A4-AE25-9EBA2762AB03}"/>
              </a:ext>
            </a:extLst>
          </p:cNvPr>
          <p:cNvCxnSpPr>
            <a:cxnSpLocks/>
            <a:stCxn id="164" idx="2"/>
            <a:endCxn id="165" idx="0"/>
          </p:cNvCxnSpPr>
          <p:nvPr/>
        </p:nvCxnSpPr>
        <p:spPr>
          <a:xfrm flipH="1">
            <a:off x="6092585" y="3245990"/>
            <a:ext cx="1" cy="394548"/>
          </a:xfrm>
          <a:prstGeom prst="line">
            <a:avLst/>
          </a:prstGeom>
          <a:noFill/>
          <a:ln w="19050" cap="flat" cmpd="sng" algn="ctr">
            <a:solidFill>
              <a:schemeClr val="bg1">
                <a:lumMod val="65000"/>
              </a:schemeClr>
            </a:solidFill>
            <a:prstDash val="sysDot"/>
            <a:miter lim="800000"/>
          </a:ln>
          <a:effectLst/>
        </p:spPr>
      </p:cxnSp>
      <p:sp>
        <p:nvSpPr>
          <p:cNvPr id="170" name="Rectangle: Rounded Corners 169">
            <a:extLst>
              <a:ext uri="{FF2B5EF4-FFF2-40B4-BE49-F238E27FC236}">
                <a16:creationId xmlns:a16="http://schemas.microsoft.com/office/drawing/2014/main" id="{0B4018E9-6117-4722-B444-2DB885402513}"/>
              </a:ext>
            </a:extLst>
          </p:cNvPr>
          <p:cNvSpPr/>
          <p:nvPr/>
        </p:nvSpPr>
        <p:spPr bwMode="auto">
          <a:xfrm>
            <a:off x="5491268" y="2152181"/>
            <a:ext cx="1202633" cy="358570"/>
          </a:xfrm>
          <a:prstGeom prst="roundRect">
            <a:avLst/>
          </a:prstGeom>
          <a:solidFill>
            <a:schemeClr val="bg1"/>
          </a:solidFill>
          <a:ln w="19050" cap="flat" cmpd="sng" algn="ctr">
            <a:solidFill>
              <a:schemeClr val="bg1">
                <a:lumMod val="65000"/>
              </a:schemeClr>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00" kern="0" dirty="0">
                <a:solidFill>
                  <a:srgbClr val="1A1A1A"/>
                </a:solidFill>
                <a:latin typeface="Segoe UI Semibold" panose="020B0702040204020203" pitchFamily="34" charset="0"/>
                <a:cs typeface="Segoe UI Semibold" panose="020B0702040204020203" pitchFamily="34" charset="0"/>
              </a:rPr>
              <a:t>CDN</a:t>
            </a:r>
          </a:p>
        </p:txBody>
      </p:sp>
      <p:cxnSp>
        <p:nvCxnSpPr>
          <p:cNvPr id="171" name="Straight Connector 170">
            <a:extLst>
              <a:ext uri="{FF2B5EF4-FFF2-40B4-BE49-F238E27FC236}">
                <a16:creationId xmlns:a16="http://schemas.microsoft.com/office/drawing/2014/main" id="{22DE7511-4845-42A3-B0F3-3B608F4D918D}"/>
              </a:ext>
            </a:extLst>
          </p:cNvPr>
          <p:cNvCxnSpPr>
            <a:cxnSpLocks/>
            <a:stCxn id="170" idx="2"/>
            <a:endCxn id="164" idx="0"/>
          </p:cNvCxnSpPr>
          <p:nvPr/>
        </p:nvCxnSpPr>
        <p:spPr>
          <a:xfrm>
            <a:off x="6092585" y="2510751"/>
            <a:ext cx="1" cy="376669"/>
          </a:xfrm>
          <a:prstGeom prst="line">
            <a:avLst/>
          </a:prstGeom>
          <a:noFill/>
          <a:ln w="19050" cap="flat" cmpd="sng" algn="ctr">
            <a:solidFill>
              <a:schemeClr val="bg1">
                <a:lumMod val="65000"/>
              </a:schemeClr>
            </a:solidFill>
            <a:prstDash val="sysDot"/>
            <a:miter lim="800000"/>
          </a:ln>
          <a:effectLst/>
        </p:spPr>
      </p:cxnSp>
      <p:sp>
        <p:nvSpPr>
          <p:cNvPr id="174" name="Rectangle 173">
            <a:extLst>
              <a:ext uri="{FF2B5EF4-FFF2-40B4-BE49-F238E27FC236}">
                <a16:creationId xmlns:a16="http://schemas.microsoft.com/office/drawing/2014/main" id="{EDCD7361-11CC-4709-A334-9DB7F02619A7}"/>
              </a:ext>
            </a:extLst>
          </p:cNvPr>
          <p:cNvSpPr/>
          <p:nvPr/>
        </p:nvSpPr>
        <p:spPr bwMode="auto">
          <a:xfrm>
            <a:off x="10326370" y="3346287"/>
            <a:ext cx="1470020" cy="203138"/>
          </a:xfrm>
          <a:prstGeom prst="rect">
            <a:avLst/>
          </a:prstGeom>
          <a:noFill/>
          <a:ln w="1270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932293" fontAlgn="base">
              <a:spcBef>
                <a:spcPct val="0"/>
              </a:spcBef>
              <a:spcAft>
                <a:spcPct val="0"/>
              </a:spcAft>
              <a:defRPr/>
            </a:pPr>
            <a:r>
              <a:rPr lang="en-US" sz="1400" kern="0">
                <a:solidFill>
                  <a:prstClr val="white"/>
                </a:solidFill>
                <a:latin typeface="Segoe UI"/>
                <a:cs typeface="Segoe UI Semibold" panose="020B0702040204020203" pitchFamily="34" charset="0"/>
              </a:rPr>
              <a:t>Enterprise, SMB, móvil</a:t>
            </a:r>
          </a:p>
        </p:txBody>
      </p:sp>
      <p:cxnSp>
        <p:nvCxnSpPr>
          <p:cNvPr id="185" name="Straight Connector 184">
            <a:extLst>
              <a:ext uri="{FF2B5EF4-FFF2-40B4-BE49-F238E27FC236}">
                <a16:creationId xmlns:a16="http://schemas.microsoft.com/office/drawing/2014/main" id="{6CE2BF67-1380-4CBB-84A0-3C95932902FE}"/>
              </a:ext>
            </a:extLst>
          </p:cNvPr>
          <p:cNvCxnSpPr>
            <a:cxnSpLocks/>
            <a:stCxn id="2" idx="1"/>
          </p:cNvCxnSpPr>
          <p:nvPr/>
        </p:nvCxnSpPr>
        <p:spPr>
          <a:xfrm flipH="1">
            <a:off x="9405885" y="2000234"/>
            <a:ext cx="855873" cy="0"/>
          </a:xfrm>
          <a:prstGeom prst="line">
            <a:avLst/>
          </a:prstGeom>
          <a:noFill/>
          <a:ln w="19050" cap="flat" cmpd="sng" algn="ctr">
            <a:solidFill>
              <a:schemeClr val="bg1">
                <a:lumMod val="65000"/>
              </a:schemeClr>
            </a:solidFill>
            <a:prstDash val="sysDot"/>
            <a:miter lim="800000"/>
          </a:ln>
          <a:effectLst/>
        </p:spPr>
      </p:cxnSp>
      <p:cxnSp>
        <p:nvCxnSpPr>
          <p:cNvPr id="186" name="Straight Connector 185">
            <a:extLst>
              <a:ext uri="{FF2B5EF4-FFF2-40B4-BE49-F238E27FC236}">
                <a16:creationId xmlns:a16="http://schemas.microsoft.com/office/drawing/2014/main" id="{FAF6057C-B540-4468-ACCF-FAFE82FB035C}"/>
              </a:ext>
            </a:extLst>
          </p:cNvPr>
          <p:cNvCxnSpPr>
            <a:cxnSpLocks/>
          </p:cNvCxnSpPr>
          <p:nvPr/>
        </p:nvCxnSpPr>
        <p:spPr>
          <a:xfrm flipH="1">
            <a:off x="9287617" y="3066705"/>
            <a:ext cx="974141" cy="0"/>
          </a:xfrm>
          <a:prstGeom prst="line">
            <a:avLst/>
          </a:prstGeom>
          <a:noFill/>
          <a:ln w="19050" cap="flat" cmpd="sng" algn="ctr">
            <a:solidFill>
              <a:schemeClr val="bg1">
                <a:lumMod val="65000"/>
              </a:schemeClr>
            </a:solidFill>
            <a:prstDash val="sysDot"/>
            <a:miter lim="800000"/>
          </a:ln>
          <a:effectLst/>
        </p:spPr>
      </p:cxnSp>
      <p:cxnSp>
        <p:nvCxnSpPr>
          <p:cNvPr id="187" name="Straight Connector 186">
            <a:extLst>
              <a:ext uri="{FF2B5EF4-FFF2-40B4-BE49-F238E27FC236}">
                <a16:creationId xmlns:a16="http://schemas.microsoft.com/office/drawing/2014/main" id="{D29EE849-9AFE-41F4-B698-DF54CBF59AA1}"/>
              </a:ext>
            </a:extLst>
          </p:cNvPr>
          <p:cNvCxnSpPr>
            <a:cxnSpLocks/>
            <a:stCxn id="211" idx="1"/>
          </p:cNvCxnSpPr>
          <p:nvPr/>
        </p:nvCxnSpPr>
        <p:spPr>
          <a:xfrm flipH="1" flipV="1">
            <a:off x="9303129" y="4308683"/>
            <a:ext cx="958629" cy="11403"/>
          </a:xfrm>
          <a:prstGeom prst="line">
            <a:avLst/>
          </a:prstGeom>
          <a:noFill/>
          <a:ln w="19050" cap="flat" cmpd="sng" algn="ctr">
            <a:solidFill>
              <a:schemeClr val="bg1">
                <a:lumMod val="65000"/>
              </a:schemeClr>
            </a:solidFill>
            <a:prstDash val="sysDot"/>
            <a:miter lim="800000"/>
          </a:ln>
          <a:effectLst/>
        </p:spPr>
      </p:cxnSp>
      <p:cxnSp>
        <p:nvCxnSpPr>
          <p:cNvPr id="188" name="Straight Connector 187">
            <a:extLst>
              <a:ext uri="{FF2B5EF4-FFF2-40B4-BE49-F238E27FC236}">
                <a16:creationId xmlns:a16="http://schemas.microsoft.com/office/drawing/2014/main" id="{FD9231E0-DA25-420A-9175-04FCDC955926}"/>
              </a:ext>
            </a:extLst>
          </p:cNvPr>
          <p:cNvCxnSpPr>
            <a:cxnSpLocks/>
            <a:endCxn id="164" idx="3"/>
          </p:cNvCxnSpPr>
          <p:nvPr/>
        </p:nvCxnSpPr>
        <p:spPr>
          <a:xfrm flipH="1">
            <a:off x="6657680" y="1908212"/>
            <a:ext cx="1806758" cy="1158493"/>
          </a:xfrm>
          <a:prstGeom prst="line">
            <a:avLst/>
          </a:prstGeom>
          <a:noFill/>
          <a:ln w="19050" cap="flat" cmpd="sng" algn="ctr">
            <a:solidFill>
              <a:schemeClr val="bg1">
                <a:lumMod val="65000"/>
              </a:schemeClr>
            </a:solidFill>
            <a:prstDash val="sysDot"/>
            <a:miter lim="800000"/>
          </a:ln>
          <a:effectLst/>
        </p:spPr>
      </p:cxnSp>
      <p:cxnSp>
        <p:nvCxnSpPr>
          <p:cNvPr id="189" name="Straight Connector 188">
            <a:extLst>
              <a:ext uri="{FF2B5EF4-FFF2-40B4-BE49-F238E27FC236}">
                <a16:creationId xmlns:a16="http://schemas.microsoft.com/office/drawing/2014/main" id="{52F8BF74-F348-4529-9290-F8730F979053}"/>
              </a:ext>
            </a:extLst>
          </p:cNvPr>
          <p:cNvCxnSpPr>
            <a:cxnSpLocks/>
            <a:endCxn id="164" idx="3"/>
          </p:cNvCxnSpPr>
          <p:nvPr/>
        </p:nvCxnSpPr>
        <p:spPr>
          <a:xfrm flipH="1">
            <a:off x="6657680" y="3066705"/>
            <a:ext cx="1467104" cy="0"/>
          </a:xfrm>
          <a:prstGeom prst="line">
            <a:avLst/>
          </a:prstGeom>
          <a:noFill/>
          <a:ln w="19050" cap="flat" cmpd="sng" algn="ctr">
            <a:solidFill>
              <a:schemeClr val="bg1">
                <a:lumMod val="65000"/>
              </a:schemeClr>
            </a:solidFill>
            <a:prstDash val="sysDot"/>
            <a:miter lim="800000"/>
          </a:ln>
          <a:effectLst/>
        </p:spPr>
      </p:cxnSp>
      <p:cxnSp>
        <p:nvCxnSpPr>
          <p:cNvPr id="190" name="Straight Connector 189">
            <a:extLst>
              <a:ext uri="{FF2B5EF4-FFF2-40B4-BE49-F238E27FC236}">
                <a16:creationId xmlns:a16="http://schemas.microsoft.com/office/drawing/2014/main" id="{F64BC1DD-3B2F-4486-804A-1E828F470943}"/>
              </a:ext>
            </a:extLst>
          </p:cNvPr>
          <p:cNvCxnSpPr>
            <a:cxnSpLocks/>
            <a:endCxn id="164" idx="3"/>
          </p:cNvCxnSpPr>
          <p:nvPr/>
        </p:nvCxnSpPr>
        <p:spPr>
          <a:xfrm flipH="1" flipV="1">
            <a:off x="6657679" y="3066705"/>
            <a:ext cx="1593140" cy="996497"/>
          </a:xfrm>
          <a:prstGeom prst="line">
            <a:avLst/>
          </a:prstGeom>
          <a:noFill/>
          <a:ln w="19050" cap="flat" cmpd="sng" algn="ctr">
            <a:solidFill>
              <a:schemeClr val="bg1">
                <a:lumMod val="65000"/>
              </a:schemeClr>
            </a:solidFill>
            <a:prstDash val="sysDot"/>
            <a:miter lim="800000"/>
          </a:ln>
          <a:effectLst/>
        </p:spPr>
      </p:cxnSp>
      <p:cxnSp>
        <p:nvCxnSpPr>
          <p:cNvPr id="191" name="Straight Connector 190">
            <a:extLst>
              <a:ext uri="{FF2B5EF4-FFF2-40B4-BE49-F238E27FC236}">
                <a16:creationId xmlns:a16="http://schemas.microsoft.com/office/drawing/2014/main" id="{7EDCAAC7-1D12-40C4-870E-0DCBE224B2D8}"/>
              </a:ext>
            </a:extLst>
          </p:cNvPr>
          <p:cNvCxnSpPr>
            <a:cxnSpLocks/>
            <a:endCxn id="165" idx="3"/>
          </p:cNvCxnSpPr>
          <p:nvPr/>
        </p:nvCxnSpPr>
        <p:spPr>
          <a:xfrm flipH="1" flipV="1">
            <a:off x="6693901" y="3819822"/>
            <a:ext cx="1556919" cy="257608"/>
          </a:xfrm>
          <a:prstGeom prst="line">
            <a:avLst/>
          </a:prstGeom>
          <a:noFill/>
          <a:ln w="19050" cap="flat" cmpd="sng" algn="ctr">
            <a:solidFill>
              <a:schemeClr val="bg1">
                <a:lumMod val="65000"/>
              </a:schemeClr>
            </a:solidFill>
            <a:prstDash val="sysDot"/>
            <a:miter lim="800000"/>
          </a:ln>
          <a:effectLst/>
        </p:spPr>
      </p:cxnSp>
      <p:sp>
        <p:nvSpPr>
          <p:cNvPr id="3" name="TextBox 2">
            <a:extLst>
              <a:ext uri="{FF2B5EF4-FFF2-40B4-BE49-F238E27FC236}">
                <a16:creationId xmlns:a16="http://schemas.microsoft.com/office/drawing/2014/main" id="{4ABC9F4D-734B-DE42-BA79-7D4740FA0462}"/>
              </a:ext>
            </a:extLst>
          </p:cNvPr>
          <p:cNvSpPr txBox="1"/>
          <p:nvPr/>
        </p:nvSpPr>
        <p:spPr>
          <a:xfrm>
            <a:off x="688769" y="1584054"/>
            <a:ext cx="2124431" cy="510837"/>
          </a:xfrm>
          <a:prstGeom prst="rect">
            <a:avLst/>
          </a:prstGeom>
          <a:noFill/>
        </p:spPr>
        <p:txBody>
          <a:bodyPr wrap="square" lIns="182854" tIns="146284" rIns="182854" bIns="146284" rtlCol="0">
            <a:spAutoFit/>
          </a:bodyPr>
          <a:lstStyle/>
          <a:p>
            <a:pPr algn="ctr" defTabSz="914225">
              <a:spcAft>
                <a:spcPts val="600"/>
              </a:spcAft>
              <a:defRPr/>
            </a:pPr>
            <a:r>
              <a:rPr lang="en-US" sz="1400" b="1" dirty="0" err="1">
                <a:solidFill>
                  <a:srgbClr val="1A1A1A"/>
                </a:solidFill>
                <a:latin typeface="Segoe UI Semibold" panose="020B0702040204020203" pitchFamily="34" charset="0"/>
                <a:cs typeface="Segoe UI Semibold" panose="020B0702040204020203" pitchFamily="34" charset="0"/>
              </a:rPr>
              <a:t>Región</a:t>
            </a:r>
            <a:r>
              <a:rPr lang="en-US" sz="1400" b="1" dirty="0">
                <a:solidFill>
                  <a:srgbClr val="1A1A1A"/>
                </a:solidFill>
                <a:latin typeface="Segoe UI Semibold" panose="020B0702040204020203" pitchFamily="34" charset="0"/>
                <a:cs typeface="Segoe UI Semibold" panose="020B0702040204020203" pitchFamily="34" charset="0"/>
              </a:rPr>
              <a:t> de Azure 'A</a:t>
            </a:r>
            <a:r>
              <a:rPr lang="en-US" sz="1400" dirty="0">
                <a:solidFill>
                  <a:srgbClr val="1A1A1A"/>
                </a:solidFill>
                <a:latin typeface="Segoe UI Semibold" panose="020B0702040204020203" pitchFamily="34" charset="0"/>
                <a:cs typeface="Segoe UI Semibold" panose="020B0702040204020203" pitchFamily="34" charset="0"/>
              </a:rPr>
              <a:t>'</a:t>
            </a:r>
          </a:p>
        </p:txBody>
      </p:sp>
      <p:sp>
        <p:nvSpPr>
          <p:cNvPr id="213" name="Freeform 47">
            <a:extLst>
              <a:ext uri="{FF2B5EF4-FFF2-40B4-BE49-F238E27FC236}">
                <a16:creationId xmlns:a16="http://schemas.microsoft.com/office/drawing/2014/main" id="{645BC92A-774B-5A4E-BD31-78AA0789954A}"/>
              </a:ext>
            </a:extLst>
          </p:cNvPr>
          <p:cNvSpPr/>
          <p:nvPr/>
        </p:nvSpPr>
        <p:spPr>
          <a:xfrm>
            <a:off x="375710" y="3088588"/>
            <a:ext cx="2492777" cy="154963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noFill/>
          <a:ln w="19050" cap="flat" cmpd="sng" algn="ctr">
            <a:solidFill>
              <a:schemeClr val="accent1"/>
            </a:solidFill>
            <a:prstDash val="solid"/>
            <a:miter lim="800000"/>
          </a:ln>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88">
              <a:defRPr/>
            </a:pPr>
            <a:endParaRPr lang="en-US">
              <a:solidFill>
                <a:prstClr val="white"/>
              </a:solidFill>
              <a:latin typeface="Calibri" panose="020F0502020204030204"/>
            </a:endParaRPr>
          </a:p>
        </p:txBody>
      </p:sp>
      <p:sp>
        <p:nvSpPr>
          <p:cNvPr id="221" name="TextBox 220">
            <a:extLst>
              <a:ext uri="{FF2B5EF4-FFF2-40B4-BE49-F238E27FC236}">
                <a16:creationId xmlns:a16="http://schemas.microsoft.com/office/drawing/2014/main" id="{B17046E7-7B44-254B-80C0-FB1B64F6D5A4}"/>
              </a:ext>
            </a:extLst>
          </p:cNvPr>
          <p:cNvSpPr txBox="1"/>
          <p:nvPr/>
        </p:nvSpPr>
        <p:spPr>
          <a:xfrm>
            <a:off x="748145" y="3446771"/>
            <a:ext cx="1983165" cy="510869"/>
          </a:xfrm>
          <a:prstGeom prst="rect">
            <a:avLst/>
          </a:prstGeom>
          <a:noFill/>
        </p:spPr>
        <p:txBody>
          <a:bodyPr wrap="square" lIns="182854" tIns="146284" rIns="182854" bIns="146284" rtlCol="0">
            <a:spAutoFit/>
          </a:bodyPr>
          <a:lstStyle/>
          <a:p>
            <a:pPr algn="ctr" defTabSz="914225">
              <a:spcAft>
                <a:spcPts val="600"/>
              </a:spcAft>
              <a:defRPr/>
            </a:pPr>
            <a:r>
              <a:rPr lang="en-US" sz="1400" b="1" dirty="0" err="1">
                <a:solidFill>
                  <a:srgbClr val="1A1A1A"/>
                </a:solidFill>
                <a:latin typeface="Segoe UI Semibold" panose="020B0702040204020203" pitchFamily="34" charset="0"/>
                <a:cs typeface="Segoe UI Semibold" panose="020B0702040204020203" pitchFamily="34" charset="0"/>
              </a:rPr>
              <a:t>Región</a:t>
            </a:r>
            <a:r>
              <a:rPr lang="en-US" sz="1400" b="1" dirty="0">
                <a:solidFill>
                  <a:srgbClr val="1A1A1A"/>
                </a:solidFill>
                <a:latin typeface="Segoe UI Semibold" panose="020B0702040204020203" pitchFamily="34" charset="0"/>
                <a:cs typeface="Segoe UI Semibold" panose="020B0702040204020203" pitchFamily="34" charset="0"/>
              </a:rPr>
              <a:t> de Azure 'B'</a:t>
            </a:r>
          </a:p>
        </p:txBody>
      </p:sp>
      <p:sp>
        <p:nvSpPr>
          <p:cNvPr id="87" name="Rectangle: Rounded Corners 86">
            <a:extLst>
              <a:ext uri="{FF2B5EF4-FFF2-40B4-BE49-F238E27FC236}">
                <a16:creationId xmlns:a16="http://schemas.microsoft.com/office/drawing/2014/main" id="{33D03CA1-899A-4B4C-8C60-530E0C485468}"/>
              </a:ext>
            </a:extLst>
          </p:cNvPr>
          <p:cNvSpPr/>
          <p:nvPr/>
        </p:nvSpPr>
        <p:spPr bwMode="auto">
          <a:xfrm>
            <a:off x="2950466" y="2266587"/>
            <a:ext cx="1202633" cy="507632"/>
          </a:xfrm>
          <a:prstGeom prst="roundRect">
            <a:avLst/>
          </a:prstGeom>
          <a:gradFill flip="none" rotWithShape="1">
            <a:gsLst>
              <a:gs pos="51000">
                <a:schemeClr val="bg1">
                  <a:lumMod val="85000"/>
                </a:schemeClr>
              </a:gs>
              <a:gs pos="49000">
                <a:schemeClr val="bg1"/>
              </a:gs>
            </a:gsLst>
            <a:lin ang="2700000" scaled="1"/>
            <a:tileRect/>
          </a:gra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defRPr/>
            </a:pPr>
            <a:r>
              <a:rPr lang="en-US" sz="1400" kern="0">
                <a:solidFill>
                  <a:srgbClr val="1A1A1A"/>
                </a:solidFill>
                <a:latin typeface="Segoe UI Semibold" panose="020B0702040204020203" pitchFamily="34" charset="0"/>
                <a:cs typeface="Segoe UI Semibold" panose="020B0702040204020203" pitchFamily="34" charset="0"/>
              </a:rPr>
              <a:t>Red Regional</a:t>
            </a:r>
          </a:p>
        </p:txBody>
      </p:sp>
      <p:sp>
        <p:nvSpPr>
          <p:cNvPr id="88" name="Rectangle: Rounded Corners 87">
            <a:extLst>
              <a:ext uri="{FF2B5EF4-FFF2-40B4-BE49-F238E27FC236}">
                <a16:creationId xmlns:a16="http://schemas.microsoft.com/office/drawing/2014/main" id="{EB31D5A1-E58B-464F-9BD7-A02BFA696676}"/>
              </a:ext>
            </a:extLst>
          </p:cNvPr>
          <p:cNvSpPr/>
          <p:nvPr/>
        </p:nvSpPr>
        <p:spPr bwMode="auto">
          <a:xfrm>
            <a:off x="2974812" y="3772146"/>
            <a:ext cx="1202633" cy="507632"/>
          </a:xfrm>
          <a:prstGeom prst="roundRect">
            <a:avLst/>
          </a:prstGeom>
          <a:gradFill flip="none" rotWithShape="1">
            <a:gsLst>
              <a:gs pos="51000">
                <a:schemeClr val="bg1">
                  <a:lumMod val="85000"/>
                </a:schemeClr>
              </a:gs>
              <a:gs pos="49000">
                <a:schemeClr val="bg1"/>
              </a:gs>
            </a:gsLst>
            <a:lin ang="2700000" scaled="1"/>
            <a:tileRect/>
          </a:gra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defRPr/>
            </a:pPr>
            <a:r>
              <a:rPr lang="en-US" sz="1400" kern="0">
                <a:solidFill>
                  <a:srgbClr val="1A1A1A"/>
                </a:solidFill>
                <a:latin typeface="Segoe UI Semibold" panose="020B0702040204020203" pitchFamily="34" charset="0"/>
                <a:cs typeface="Segoe UI Semibold" panose="020B0702040204020203" pitchFamily="34" charset="0"/>
              </a:rPr>
              <a:t>Red Regional</a:t>
            </a:r>
          </a:p>
        </p:txBody>
      </p:sp>
      <p:sp>
        <p:nvSpPr>
          <p:cNvPr id="93" name="Rectangle: Rounded Corners 92">
            <a:extLst>
              <a:ext uri="{FF2B5EF4-FFF2-40B4-BE49-F238E27FC236}">
                <a16:creationId xmlns:a16="http://schemas.microsoft.com/office/drawing/2014/main" id="{4FF59000-6540-4233-AE4D-01149BA28820}"/>
              </a:ext>
            </a:extLst>
          </p:cNvPr>
          <p:cNvSpPr/>
          <p:nvPr/>
        </p:nvSpPr>
        <p:spPr bwMode="auto">
          <a:xfrm>
            <a:off x="2973180" y="4342333"/>
            <a:ext cx="1202633" cy="507632"/>
          </a:xfrm>
          <a:prstGeom prst="roundRect">
            <a:avLst/>
          </a:prstGeom>
          <a:gradFill flip="none" rotWithShape="1">
            <a:gsLst>
              <a:gs pos="51000">
                <a:schemeClr val="bg1">
                  <a:lumMod val="85000"/>
                </a:schemeClr>
              </a:gs>
              <a:gs pos="49000">
                <a:schemeClr val="bg1"/>
              </a:gs>
            </a:gsLst>
            <a:lin ang="2700000" scaled="1"/>
            <a:tileRect/>
          </a:gradFill>
          <a:ln w="19050" cap="flat" cmpd="sng" algn="ctr">
            <a:solidFill>
              <a:srgbClr val="0078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defRPr/>
            </a:pPr>
            <a:r>
              <a:rPr lang="en-US" sz="1400" kern="0">
                <a:solidFill>
                  <a:srgbClr val="1A1A1A"/>
                </a:solidFill>
                <a:latin typeface="Segoe UI Semibold" panose="020B0702040204020203" pitchFamily="34" charset="0"/>
                <a:cs typeface="Segoe UI Semibold" panose="020B0702040204020203" pitchFamily="34" charset="0"/>
              </a:rPr>
              <a:t>Red Regional</a:t>
            </a:r>
          </a:p>
        </p:txBody>
      </p:sp>
      <p:grpSp>
        <p:nvGrpSpPr>
          <p:cNvPr id="182" name="Group 181">
            <a:extLst>
              <a:ext uri="{FF2B5EF4-FFF2-40B4-BE49-F238E27FC236}">
                <a16:creationId xmlns:a16="http://schemas.microsoft.com/office/drawing/2014/main" id="{01F4B62E-2811-4DC9-A704-F75930A32CCE}"/>
              </a:ext>
            </a:extLst>
          </p:cNvPr>
          <p:cNvGrpSpPr/>
          <p:nvPr/>
        </p:nvGrpSpPr>
        <p:grpSpPr>
          <a:xfrm>
            <a:off x="7985619" y="3446772"/>
            <a:ext cx="1545500" cy="1507865"/>
            <a:chOff x="7809990" y="496704"/>
            <a:chExt cx="1241915" cy="1241915"/>
          </a:xfrm>
        </p:grpSpPr>
        <p:pic>
          <p:nvPicPr>
            <p:cNvPr id="183" name="Picture 6" descr="\\MAGNUM\Projects\Microsoft\Cloud Power FY12\Design\ICONS_PNG\Cloud.png">
              <a:extLst>
                <a:ext uri="{FF2B5EF4-FFF2-40B4-BE49-F238E27FC236}">
                  <a16:creationId xmlns:a16="http://schemas.microsoft.com/office/drawing/2014/main" id="{21F4636C-AD5D-403D-9C41-784AEFACD476}"/>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saturation sat="66000"/>
                      </a14:imgEffect>
                      <a14:imgEffect>
                        <a14:brightnessContrast bright="48000"/>
                      </a14:imgEffect>
                    </a14:imgLayer>
                  </a14:imgProps>
                </a:ext>
              </a:extLst>
            </a:blip>
            <a:srcRect/>
            <a:stretch>
              <a:fillRect/>
            </a:stretch>
          </p:blipFill>
          <p:spPr bwMode="auto">
            <a:xfrm>
              <a:off x="7809990" y="496704"/>
              <a:ext cx="1241915" cy="1241915"/>
            </a:xfrm>
            <a:prstGeom prst="rect">
              <a:avLst/>
            </a:prstGeom>
            <a:noFill/>
          </p:spPr>
        </p:pic>
        <p:sp>
          <p:nvSpPr>
            <p:cNvPr id="184" name="TextBox 183">
              <a:extLst>
                <a:ext uri="{FF2B5EF4-FFF2-40B4-BE49-F238E27FC236}">
                  <a16:creationId xmlns:a16="http://schemas.microsoft.com/office/drawing/2014/main" id="{7DC750C8-5964-465A-AB3F-0B848F6E6DFC}"/>
                </a:ext>
              </a:extLst>
            </p:cNvPr>
            <p:cNvSpPr txBox="1"/>
            <p:nvPr/>
          </p:nvSpPr>
          <p:spPr>
            <a:xfrm>
              <a:off x="7952718" y="921275"/>
              <a:ext cx="998553" cy="430937"/>
            </a:xfrm>
            <a:prstGeom prst="rect">
              <a:avLst/>
            </a:prstGeom>
            <a:noFill/>
          </p:spPr>
          <p:txBody>
            <a:bodyPr wrap="none" rtlCol="0">
              <a:spAutoFit/>
            </a:bodyPr>
            <a:lstStyle/>
            <a:p>
              <a:pPr algn="ctr" defTabSz="914225">
                <a:defRPr/>
              </a:pPr>
              <a:r>
                <a:rPr lang="en-US" sz="1400" kern="0" dirty="0" err="1">
                  <a:solidFill>
                    <a:srgbClr val="1A1A1A"/>
                  </a:solidFill>
                  <a:latin typeface="Segoe UI Semibold" panose="020B0702040204020203" pitchFamily="34" charset="0"/>
                  <a:cs typeface="Segoe UI Semibold" panose="020B0702040204020203" pitchFamily="34" charset="0"/>
                </a:rPr>
                <a:t>Intercambios</a:t>
              </a:r>
              <a:endParaRPr lang="en-US" sz="1400" kern="0" dirty="0">
                <a:solidFill>
                  <a:srgbClr val="1A1A1A"/>
                </a:solidFill>
                <a:latin typeface="Segoe UI Semibold" panose="020B0702040204020203" pitchFamily="34" charset="0"/>
                <a:cs typeface="Segoe UI Semibold" panose="020B0702040204020203" pitchFamily="34" charset="0"/>
              </a:endParaRPr>
            </a:p>
            <a:p>
              <a:pPr algn="ctr" defTabSz="914225">
                <a:defRPr/>
              </a:pPr>
              <a:r>
                <a:rPr lang="en-US" sz="1400" kern="0" dirty="0">
                  <a:solidFill>
                    <a:srgbClr val="1A1A1A"/>
                  </a:solidFill>
                  <a:latin typeface="Segoe UI Semibold" panose="020B0702040204020203" pitchFamily="34" charset="0"/>
                  <a:cs typeface="Segoe UI Semibold" panose="020B0702040204020203" pitchFamily="34" charset="0"/>
                </a:rPr>
                <a:t>Internet</a:t>
              </a:r>
            </a:p>
          </p:txBody>
        </p:sp>
      </p:grpSp>
      <p:pic>
        <p:nvPicPr>
          <p:cNvPr id="223" name="Picture 6" descr="\\MAGNUM\Projects\Microsoft\Cloud Power FY12\Design\ICONS_PNG\Cloud.png">
            <a:extLst>
              <a:ext uri="{FF2B5EF4-FFF2-40B4-BE49-F238E27FC236}">
                <a16:creationId xmlns:a16="http://schemas.microsoft.com/office/drawing/2014/main" id="{9BCBF5D7-405E-D849-9AAC-5AE3C5E2AFD4}"/>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saturation sat="66000"/>
                    </a14:imgEffect>
                    <a14:imgEffect>
                      <a14:brightnessContrast bright="48000"/>
                    </a14:imgEffect>
                  </a14:imgLayer>
                </a14:imgProps>
              </a:ext>
            </a:extLst>
          </a:blip>
          <a:srcRect/>
          <a:stretch>
            <a:fillRect/>
          </a:stretch>
        </p:blipFill>
        <p:spPr bwMode="auto">
          <a:xfrm>
            <a:off x="7998169" y="1209015"/>
            <a:ext cx="1545500" cy="1507865"/>
          </a:xfrm>
          <a:prstGeom prst="rect">
            <a:avLst/>
          </a:prstGeom>
          <a:noFill/>
        </p:spPr>
      </p:pic>
      <p:pic>
        <p:nvPicPr>
          <p:cNvPr id="222" name="Picture 6" descr="\\MAGNUM\Projects\Microsoft\Cloud Power FY12\Design\ICONS_PNG\Cloud.png">
            <a:extLst>
              <a:ext uri="{FF2B5EF4-FFF2-40B4-BE49-F238E27FC236}">
                <a16:creationId xmlns:a16="http://schemas.microsoft.com/office/drawing/2014/main" id="{1192F943-FC35-B247-8A29-DFC942D15322}"/>
              </a:ext>
            </a:extLst>
          </p:cNvPr>
          <p:cNvPicPr>
            <a:picLocks noChangeAspect="1" noChangeArrowheads="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saturation sat="66000"/>
                    </a14:imgEffect>
                    <a14:imgEffect>
                      <a14:brightnessContrast bright="48000"/>
                    </a14:imgEffect>
                  </a14:imgLayer>
                </a14:imgProps>
              </a:ext>
            </a:extLst>
          </a:blip>
          <a:srcRect/>
          <a:stretch>
            <a:fillRect/>
          </a:stretch>
        </p:blipFill>
        <p:spPr bwMode="auto">
          <a:xfrm>
            <a:off x="7988259" y="2293424"/>
            <a:ext cx="1545500" cy="1507865"/>
          </a:xfrm>
          <a:prstGeom prst="rect">
            <a:avLst/>
          </a:prstGeom>
          <a:noFill/>
        </p:spPr>
      </p:pic>
      <p:sp>
        <p:nvSpPr>
          <p:cNvPr id="178" name="TextBox 177">
            <a:extLst>
              <a:ext uri="{FF2B5EF4-FFF2-40B4-BE49-F238E27FC236}">
                <a16:creationId xmlns:a16="http://schemas.microsoft.com/office/drawing/2014/main" id="{580E5BE8-2C01-4465-B6BE-93F49B4397D7}"/>
              </a:ext>
            </a:extLst>
          </p:cNvPr>
          <p:cNvSpPr txBox="1"/>
          <p:nvPr/>
        </p:nvSpPr>
        <p:spPr>
          <a:xfrm>
            <a:off x="8402588" y="1806932"/>
            <a:ext cx="651048" cy="312029"/>
          </a:xfrm>
          <a:prstGeom prst="rect">
            <a:avLst/>
          </a:prstGeom>
          <a:noFill/>
        </p:spPr>
        <p:txBody>
          <a:bodyPr wrap="none" rtlCol="0">
            <a:spAutoFit/>
          </a:bodyPr>
          <a:lstStyle/>
          <a:p>
            <a:pPr algn="ctr" defTabSz="914225">
              <a:defRPr/>
            </a:pPr>
            <a:r>
              <a:rPr lang="en-US" sz="1400" kern="0" dirty="0">
                <a:solidFill>
                  <a:srgbClr val="1A1A1A"/>
                </a:solidFill>
                <a:latin typeface="Segoe UI Semibold" panose="020B0702040204020203" pitchFamily="34" charset="0"/>
                <a:cs typeface="Segoe UI Semibold" panose="020B0702040204020203" pitchFamily="34" charset="0"/>
              </a:rPr>
              <a:t>Cable</a:t>
            </a:r>
          </a:p>
        </p:txBody>
      </p:sp>
      <p:sp>
        <p:nvSpPr>
          <p:cNvPr id="181" name="TextBox 180">
            <a:extLst>
              <a:ext uri="{FF2B5EF4-FFF2-40B4-BE49-F238E27FC236}">
                <a16:creationId xmlns:a16="http://schemas.microsoft.com/office/drawing/2014/main" id="{40EC7E9C-4F14-4004-9C55-D93F38C031C3}"/>
              </a:ext>
            </a:extLst>
          </p:cNvPr>
          <p:cNvSpPr txBox="1"/>
          <p:nvPr/>
        </p:nvSpPr>
        <p:spPr>
          <a:xfrm>
            <a:off x="8165256" y="2879599"/>
            <a:ext cx="928459" cy="307777"/>
          </a:xfrm>
          <a:prstGeom prst="rect">
            <a:avLst/>
          </a:prstGeom>
          <a:noFill/>
        </p:spPr>
        <p:txBody>
          <a:bodyPr wrap="none" rtlCol="0">
            <a:spAutoFit/>
          </a:bodyPr>
          <a:lstStyle/>
          <a:p>
            <a:pPr algn="ctr" defTabSz="914225">
              <a:defRPr/>
            </a:pPr>
            <a:r>
              <a:rPr lang="en-US" sz="1400" kern="0" dirty="0">
                <a:solidFill>
                  <a:srgbClr val="1A1A1A"/>
                </a:solidFill>
                <a:latin typeface="Segoe UI Semibold" panose="020B0702040204020203" pitchFamily="34" charset="0"/>
                <a:cs typeface="Segoe UI Semibold" panose="020B0702040204020203" pitchFamily="34" charset="0"/>
              </a:rPr>
              <a:t>    Carrier</a:t>
            </a:r>
          </a:p>
        </p:txBody>
      </p:sp>
      <p:grpSp>
        <p:nvGrpSpPr>
          <p:cNvPr id="16" name="Group 15">
            <a:extLst>
              <a:ext uri="{FF2B5EF4-FFF2-40B4-BE49-F238E27FC236}">
                <a16:creationId xmlns:a16="http://schemas.microsoft.com/office/drawing/2014/main" id="{9A5864B5-203D-494C-8D1F-00C32BB98BA7}"/>
              </a:ext>
            </a:extLst>
          </p:cNvPr>
          <p:cNvGrpSpPr/>
          <p:nvPr/>
        </p:nvGrpSpPr>
        <p:grpSpPr>
          <a:xfrm>
            <a:off x="934414" y="2084518"/>
            <a:ext cx="1592349" cy="615914"/>
            <a:chOff x="868090" y="2125821"/>
            <a:chExt cx="1624279" cy="628264"/>
          </a:xfrm>
        </p:grpSpPr>
        <p:pic>
          <p:nvPicPr>
            <p:cNvPr id="96" name="Load Balancer">
              <a:extLst>
                <a:ext uri="{FF2B5EF4-FFF2-40B4-BE49-F238E27FC236}">
                  <a16:creationId xmlns:a16="http://schemas.microsoft.com/office/drawing/2014/main" id="{0406252D-5B50-7C4F-BD80-C60B5B6F25A3}"/>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1357794" y="2457438"/>
              <a:ext cx="281406" cy="277393"/>
            </a:xfrm>
            <a:prstGeom prst="rect">
              <a:avLst/>
            </a:prstGeom>
            <a:noFill/>
          </p:spPr>
        </p:pic>
        <p:pic>
          <p:nvPicPr>
            <p:cNvPr id="98" name="Azure DNS">
              <a:extLst>
                <a:ext uri="{FF2B5EF4-FFF2-40B4-BE49-F238E27FC236}">
                  <a16:creationId xmlns:a16="http://schemas.microsoft.com/office/drawing/2014/main" id="{C946A724-FE2F-6A41-B0E9-6B9BE0A1ABAF}"/>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contrast="100000"/>
                      </a14:imgEffect>
                    </a14:imgLayer>
                  </a14:imgProps>
                </a:ext>
              </a:extLst>
            </a:blip>
            <a:stretch>
              <a:fillRect/>
            </a:stretch>
          </p:blipFill>
          <p:spPr>
            <a:xfrm>
              <a:off x="1821541" y="2455431"/>
              <a:ext cx="281406" cy="281406"/>
            </a:xfrm>
            <a:prstGeom prst="rect">
              <a:avLst/>
            </a:prstGeom>
            <a:noFill/>
          </p:spPr>
        </p:pic>
        <p:pic>
          <p:nvPicPr>
            <p:cNvPr id="145" name="Picture 144">
              <a:extLst>
                <a:ext uri="{FF2B5EF4-FFF2-40B4-BE49-F238E27FC236}">
                  <a16:creationId xmlns:a16="http://schemas.microsoft.com/office/drawing/2014/main" id="{A07D4229-8B29-0941-A6FD-AC780FC5324D}"/>
                </a:ext>
              </a:extLst>
            </p:cNvPr>
            <p:cNvPicPr>
              <a:picLocks noChangeAspect="1"/>
            </p:cNvPicPr>
            <p:nvPr/>
          </p:nvPicPr>
          <p:blipFill>
            <a:blip r:embed="rId9">
              <a:biLevel thresh="50000"/>
            </a:blip>
            <a:stretch>
              <a:fillRect/>
            </a:stretch>
          </p:blipFill>
          <p:spPr>
            <a:xfrm>
              <a:off x="2198172" y="2459888"/>
              <a:ext cx="294197" cy="294197"/>
            </a:xfrm>
            <a:prstGeom prst="rect">
              <a:avLst/>
            </a:prstGeom>
            <a:noFill/>
          </p:spPr>
        </p:pic>
        <p:grpSp>
          <p:nvGrpSpPr>
            <p:cNvPr id="82" name="Group 81">
              <a:extLst>
                <a:ext uri="{FF2B5EF4-FFF2-40B4-BE49-F238E27FC236}">
                  <a16:creationId xmlns:a16="http://schemas.microsoft.com/office/drawing/2014/main" id="{16329DBA-BBE0-4F1A-9BC0-01D1CBA7AC18}"/>
                </a:ext>
              </a:extLst>
            </p:cNvPr>
            <p:cNvGrpSpPr/>
            <p:nvPr/>
          </p:nvGrpSpPr>
          <p:grpSpPr>
            <a:xfrm>
              <a:off x="889969" y="2467409"/>
              <a:ext cx="257076" cy="257451"/>
              <a:chOff x="5313363" y="-1925638"/>
              <a:chExt cx="1638300" cy="1638301"/>
            </a:xfrm>
            <a:solidFill>
              <a:schemeClr val="accent1"/>
            </a:solidFill>
          </p:grpSpPr>
          <p:sp>
            <p:nvSpPr>
              <p:cNvPr id="83" name="Freeform 11">
                <a:extLst>
                  <a:ext uri="{FF2B5EF4-FFF2-40B4-BE49-F238E27FC236}">
                    <a16:creationId xmlns:a16="http://schemas.microsoft.com/office/drawing/2014/main" id="{ED15F773-ED13-43D6-B21D-D0BF2C065CDF}"/>
                  </a:ext>
                </a:extLst>
              </p:cNvPr>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sp>
            <p:nvSpPr>
              <p:cNvPr id="84" name="Freeform 12">
                <a:extLst>
                  <a:ext uri="{FF2B5EF4-FFF2-40B4-BE49-F238E27FC236}">
                    <a16:creationId xmlns:a16="http://schemas.microsoft.com/office/drawing/2014/main" id="{E55DA206-4FF6-4DA2-9D11-51196617F9EA}"/>
                  </a:ext>
                </a:extLst>
              </p:cNvPr>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sp>
            <p:nvSpPr>
              <p:cNvPr id="85" name="Freeform 13">
                <a:extLst>
                  <a:ext uri="{FF2B5EF4-FFF2-40B4-BE49-F238E27FC236}">
                    <a16:creationId xmlns:a16="http://schemas.microsoft.com/office/drawing/2014/main" id="{83A43D9B-67BA-42F2-89A9-602BDCE13372}"/>
                  </a:ext>
                </a:extLst>
              </p:cNvPr>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sp>
            <p:nvSpPr>
              <p:cNvPr id="86" name="Freeform 14">
                <a:extLst>
                  <a:ext uri="{FF2B5EF4-FFF2-40B4-BE49-F238E27FC236}">
                    <a16:creationId xmlns:a16="http://schemas.microsoft.com/office/drawing/2014/main" id="{3F7A0988-108A-47E0-BFF3-995C150CCCE1}"/>
                  </a:ext>
                </a:extLst>
              </p:cNvPr>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sp>
            <p:nvSpPr>
              <p:cNvPr id="89" name="Freeform 15">
                <a:extLst>
                  <a:ext uri="{FF2B5EF4-FFF2-40B4-BE49-F238E27FC236}">
                    <a16:creationId xmlns:a16="http://schemas.microsoft.com/office/drawing/2014/main" id="{A1A6FAB1-5767-43DA-92F2-1AF6AD1366D2}"/>
                  </a:ext>
                </a:extLst>
              </p:cNvPr>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F913286-6330-4DB2-A99B-9F50E0F53E24}"/>
                </a:ext>
              </a:extLst>
            </p:cNvPr>
            <p:cNvGrpSpPr/>
            <p:nvPr/>
          </p:nvGrpSpPr>
          <p:grpSpPr>
            <a:xfrm>
              <a:off x="868090" y="2133706"/>
              <a:ext cx="305611" cy="234219"/>
              <a:chOff x="5200576" y="2562558"/>
              <a:chExt cx="377851" cy="289583"/>
            </a:xfrm>
          </p:grpSpPr>
          <p:sp>
            <p:nvSpPr>
              <p:cNvPr id="92" name="monitor" title="Icon of a monitor">
                <a:extLst>
                  <a:ext uri="{FF2B5EF4-FFF2-40B4-BE49-F238E27FC236}">
                    <a16:creationId xmlns:a16="http://schemas.microsoft.com/office/drawing/2014/main" id="{0EEEA053-BAE8-4FB9-B74D-545DCBE392EA}"/>
                  </a:ext>
                </a:extLst>
              </p:cNvPr>
              <p:cNvSpPr>
                <a:spLocks noChangeAspect="1" noEditPoints="1"/>
              </p:cNvSpPr>
              <p:nvPr/>
            </p:nvSpPr>
            <p:spPr bwMode="auto">
              <a:xfrm>
                <a:off x="5200576" y="2562558"/>
                <a:ext cx="377851" cy="28958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sp>
            <p:nvSpPr>
              <p:cNvPr id="94" name="Freeform 126">
                <a:extLst>
                  <a:ext uri="{FF2B5EF4-FFF2-40B4-BE49-F238E27FC236}">
                    <a16:creationId xmlns:a16="http://schemas.microsoft.com/office/drawing/2014/main" id="{B933055B-74F8-4D86-957B-A48D36360A40}"/>
                  </a:ext>
                </a:extLst>
              </p:cNvPr>
              <p:cNvSpPr>
                <a:spLocks noChangeArrowheads="1"/>
              </p:cNvSpPr>
              <p:nvPr/>
            </p:nvSpPr>
            <p:spPr bwMode="auto">
              <a:xfrm>
                <a:off x="5309874" y="2580825"/>
                <a:ext cx="161891" cy="184426"/>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a:noFill/>
              </a:ln>
              <a:effectLst/>
            </p:spPr>
            <p:txBody>
              <a:bodyPr wrap="none" anchor="ctr"/>
              <a:lstStyle/>
              <a:p>
                <a:pPr defTabSz="914192">
                  <a:defRPr/>
                </a:pPr>
                <a:endParaRPr lang="en-US" sz="1765">
                  <a:solidFill>
                    <a:srgbClr val="505050"/>
                  </a:solidFill>
                  <a:latin typeface="Segoe UI Semilight"/>
                </a:endParaRPr>
              </a:p>
            </p:txBody>
          </p:sp>
        </p:grpSp>
        <p:sp>
          <p:nvSpPr>
            <p:cNvPr id="104" name="Freeform 215">
              <a:extLst>
                <a:ext uri="{FF2B5EF4-FFF2-40B4-BE49-F238E27FC236}">
                  <a16:creationId xmlns:a16="http://schemas.microsoft.com/office/drawing/2014/main" id="{188ABC9D-58B5-48DE-B59E-177DC4CFBC7F}"/>
                </a:ext>
              </a:extLst>
            </p:cNvPr>
            <p:cNvSpPr/>
            <p:nvPr/>
          </p:nvSpPr>
          <p:spPr bwMode="auto">
            <a:xfrm rot="2700000">
              <a:off x="1839106" y="2136723"/>
              <a:ext cx="228219" cy="22818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w="9525" cap="flat" cmpd="sng" algn="ctr">
              <a:noFill/>
              <a:prstDash val="solid"/>
              <a:headEnd type="none" w="med" len="med"/>
              <a:tailEnd type="none" w="med" len="med"/>
            </a:ln>
            <a:effectLst/>
          </p:spPr>
          <p:txBody>
            <a:bodyPr lIns="179285" tIns="143428" rIns="179285" bIns="143428"/>
            <a:lstStyle/>
            <a:p>
              <a:pPr algn="ctr" defTabSz="1792188" fontAlgn="base">
                <a:lnSpc>
                  <a:spcPct val="90000"/>
                </a:lnSpc>
                <a:spcBef>
                  <a:spcPct val="0"/>
                </a:spcBef>
                <a:spcAft>
                  <a:spcPct val="0"/>
                </a:spcAft>
                <a:defRPr/>
              </a:pPr>
              <a:endParaRPr lang="en-US" sz="1568" b="1" kern="0">
                <a:solidFill>
                  <a:srgbClr val="FFFFFF"/>
                </a:solidFill>
                <a:latin typeface="Segoe UI Light"/>
                <a:ea typeface="Segoe UI" pitchFamily="34" charset="0"/>
                <a:cs typeface="Segoe UI" pitchFamily="34" charset="0"/>
                <a:sym typeface="Helvetica"/>
              </a:endParaRPr>
            </a:p>
          </p:txBody>
        </p:sp>
        <p:grpSp>
          <p:nvGrpSpPr>
            <p:cNvPr id="13" name="Group 12">
              <a:extLst>
                <a:ext uri="{FF2B5EF4-FFF2-40B4-BE49-F238E27FC236}">
                  <a16:creationId xmlns:a16="http://schemas.microsoft.com/office/drawing/2014/main" id="{ECDF6AC5-9F35-4AAA-A96B-A3EFC656A30D}"/>
                </a:ext>
              </a:extLst>
            </p:cNvPr>
            <p:cNvGrpSpPr/>
            <p:nvPr/>
          </p:nvGrpSpPr>
          <p:grpSpPr>
            <a:xfrm>
              <a:off x="1372535" y="2125821"/>
              <a:ext cx="279049" cy="249989"/>
              <a:chOff x="4798533" y="417220"/>
              <a:chExt cx="1962717" cy="1758322"/>
            </a:xfrm>
          </p:grpSpPr>
          <p:grpSp>
            <p:nvGrpSpPr>
              <p:cNvPr id="6" name="Group 5">
                <a:extLst>
                  <a:ext uri="{FF2B5EF4-FFF2-40B4-BE49-F238E27FC236}">
                    <a16:creationId xmlns:a16="http://schemas.microsoft.com/office/drawing/2014/main" id="{8EED47D5-9974-4690-8D25-95866ED5B289}"/>
                  </a:ext>
                </a:extLst>
              </p:cNvPr>
              <p:cNvGrpSpPr/>
              <p:nvPr/>
            </p:nvGrpSpPr>
            <p:grpSpPr>
              <a:xfrm>
                <a:off x="4798539" y="899832"/>
                <a:ext cx="1962709" cy="310849"/>
                <a:chOff x="5409733" y="1040075"/>
                <a:chExt cx="1485374" cy="282032"/>
              </a:xfrm>
              <a:noFill/>
            </p:grpSpPr>
            <p:sp>
              <p:nvSpPr>
                <p:cNvPr id="111" name="Rectangle 110">
                  <a:extLst>
                    <a:ext uri="{FF2B5EF4-FFF2-40B4-BE49-F238E27FC236}">
                      <a16:creationId xmlns:a16="http://schemas.microsoft.com/office/drawing/2014/main" id="{A8A7E6D7-1E91-4E81-9FEC-3F5FE7268A75}"/>
                    </a:ext>
                  </a:extLst>
                </p:cNvPr>
                <p:cNvSpPr/>
                <p:nvPr/>
              </p:nvSpPr>
              <p:spPr bwMode="auto">
                <a:xfrm>
                  <a:off x="6223691"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13B67911-E538-4222-96A1-D7ED4BE17C5B}"/>
                    </a:ext>
                  </a:extLst>
                </p:cNvPr>
                <p:cNvSpPr/>
                <p:nvPr/>
              </p:nvSpPr>
              <p:spPr bwMode="auto">
                <a:xfrm>
                  <a:off x="5409733"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BEDF369E-6F9E-4169-8603-D807EA795DD5}"/>
                  </a:ext>
                </a:extLst>
              </p:cNvPr>
              <p:cNvGrpSpPr/>
              <p:nvPr/>
            </p:nvGrpSpPr>
            <p:grpSpPr>
              <a:xfrm>
                <a:off x="4798533" y="417220"/>
                <a:ext cx="1962707" cy="310849"/>
                <a:chOff x="5323449" y="706475"/>
                <a:chExt cx="1780763" cy="282032"/>
              </a:xfrm>
              <a:noFill/>
            </p:grpSpPr>
            <p:sp>
              <p:nvSpPr>
                <p:cNvPr id="5" name="Rectangle 4">
                  <a:extLst>
                    <a:ext uri="{FF2B5EF4-FFF2-40B4-BE49-F238E27FC236}">
                      <a16:creationId xmlns:a16="http://schemas.microsoft.com/office/drawing/2014/main" id="{F9D0C0F6-B8E9-44A9-8AA1-8642E91FECC3}"/>
                    </a:ext>
                  </a:extLst>
                </p:cNvPr>
                <p:cNvSpPr/>
                <p:nvPr/>
              </p:nvSpPr>
              <p:spPr bwMode="auto">
                <a:xfrm>
                  <a:off x="5323449"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A71561ED-D28D-4FC1-BA50-19426AA06309}"/>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74E06A4E-6D8A-42AE-A211-6D2506F741BD}"/>
                    </a:ext>
                  </a:extLst>
                </p:cNvPr>
                <p:cNvSpPr/>
                <p:nvPr/>
              </p:nvSpPr>
              <p:spPr bwMode="auto">
                <a:xfrm>
                  <a:off x="6739031"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F909067D-B2FF-4EE6-A42A-EB0D68D5B2F1}"/>
                  </a:ext>
                </a:extLst>
              </p:cNvPr>
              <p:cNvGrpSpPr/>
              <p:nvPr/>
            </p:nvGrpSpPr>
            <p:grpSpPr>
              <a:xfrm>
                <a:off x="4798534" y="1864693"/>
                <a:ext cx="1962716" cy="310849"/>
                <a:chOff x="5407420" y="1040075"/>
                <a:chExt cx="1485380" cy="282032"/>
              </a:xfrm>
              <a:noFill/>
            </p:grpSpPr>
            <p:sp>
              <p:nvSpPr>
                <p:cNvPr id="133" name="Rectangle 132">
                  <a:extLst>
                    <a:ext uri="{FF2B5EF4-FFF2-40B4-BE49-F238E27FC236}">
                      <a16:creationId xmlns:a16="http://schemas.microsoft.com/office/drawing/2014/main" id="{8274A0DA-0049-4C37-BDA5-A9F03FD40941}"/>
                    </a:ext>
                  </a:extLst>
                </p:cNvPr>
                <p:cNvSpPr/>
                <p:nvPr/>
              </p:nvSpPr>
              <p:spPr bwMode="auto">
                <a:xfrm>
                  <a:off x="6221384"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075E5725-8A8F-48E3-8C03-992142910346}"/>
                    </a:ext>
                  </a:extLst>
                </p:cNvPr>
                <p:cNvSpPr/>
                <p:nvPr/>
              </p:nvSpPr>
              <p:spPr bwMode="auto">
                <a:xfrm>
                  <a:off x="5407420"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5" name="Group 134">
                <a:extLst>
                  <a:ext uri="{FF2B5EF4-FFF2-40B4-BE49-F238E27FC236}">
                    <a16:creationId xmlns:a16="http://schemas.microsoft.com/office/drawing/2014/main" id="{F7FEEBA5-CFE1-4898-A20D-832E28993FCE}"/>
                  </a:ext>
                </a:extLst>
              </p:cNvPr>
              <p:cNvGrpSpPr/>
              <p:nvPr/>
            </p:nvGrpSpPr>
            <p:grpSpPr>
              <a:xfrm>
                <a:off x="4798539" y="1382081"/>
                <a:ext cx="1962710" cy="310849"/>
                <a:chOff x="5320813" y="706475"/>
                <a:chExt cx="1780766" cy="282032"/>
              </a:xfrm>
              <a:noFill/>
            </p:grpSpPr>
            <p:sp>
              <p:nvSpPr>
                <p:cNvPr id="136" name="Rectangle 135">
                  <a:extLst>
                    <a:ext uri="{FF2B5EF4-FFF2-40B4-BE49-F238E27FC236}">
                      <a16:creationId xmlns:a16="http://schemas.microsoft.com/office/drawing/2014/main" id="{71DA50C7-0FE6-413B-876A-508C8D63D254}"/>
                    </a:ext>
                  </a:extLst>
                </p:cNvPr>
                <p:cNvSpPr/>
                <p:nvPr/>
              </p:nvSpPr>
              <p:spPr bwMode="auto">
                <a:xfrm>
                  <a:off x="5320813"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783D9B5B-AF15-4CF8-BB05-67C393BBE511}"/>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278C2A88-CE5A-4754-90FF-5553FEACAF3A}"/>
                    </a:ext>
                  </a:extLst>
                </p:cNvPr>
                <p:cNvSpPr/>
                <p:nvPr/>
              </p:nvSpPr>
              <p:spPr bwMode="auto">
                <a:xfrm>
                  <a:off x="6736398"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4" name="Group 13">
            <a:extLst>
              <a:ext uri="{FF2B5EF4-FFF2-40B4-BE49-F238E27FC236}">
                <a16:creationId xmlns:a16="http://schemas.microsoft.com/office/drawing/2014/main" id="{15DC79FB-F5F0-4C52-B869-E19D64D64CA5}"/>
              </a:ext>
            </a:extLst>
          </p:cNvPr>
          <p:cNvGrpSpPr/>
          <p:nvPr/>
        </p:nvGrpSpPr>
        <p:grpSpPr>
          <a:xfrm>
            <a:off x="937690" y="3899622"/>
            <a:ext cx="1592349" cy="615914"/>
            <a:chOff x="1020490" y="2278221"/>
            <a:chExt cx="1624279" cy="628264"/>
          </a:xfrm>
        </p:grpSpPr>
        <p:pic>
          <p:nvPicPr>
            <p:cNvPr id="139" name="Load Balancer">
              <a:extLst>
                <a:ext uri="{FF2B5EF4-FFF2-40B4-BE49-F238E27FC236}">
                  <a16:creationId xmlns:a16="http://schemas.microsoft.com/office/drawing/2014/main" id="{3FCD623F-9E4C-4029-B7C6-89C9803251A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1510194" y="2609838"/>
              <a:ext cx="281406" cy="277393"/>
            </a:xfrm>
            <a:prstGeom prst="rect">
              <a:avLst/>
            </a:prstGeom>
            <a:noFill/>
          </p:spPr>
        </p:pic>
        <p:pic>
          <p:nvPicPr>
            <p:cNvPr id="140" name="Azure DNS">
              <a:extLst>
                <a:ext uri="{FF2B5EF4-FFF2-40B4-BE49-F238E27FC236}">
                  <a16:creationId xmlns:a16="http://schemas.microsoft.com/office/drawing/2014/main" id="{2FC6D549-75FD-4A02-9D05-C1BC3D7851A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contrast="100000"/>
                      </a14:imgEffect>
                    </a14:imgLayer>
                  </a14:imgProps>
                </a:ext>
              </a:extLst>
            </a:blip>
            <a:stretch>
              <a:fillRect/>
            </a:stretch>
          </p:blipFill>
          <p:spPr>
            <a:xfrm>
              <a:off x="1973941" y="2607831"/>
              <a:ext cx="281406" cy="281406"/>
            </a:xfrm>
            <a:prstGeom prst="rect">
              <a:avLst/>
            </a:prstGeom>
            <a:noFill/>
          </p:spPr>
        </p:pic>
        <p:pic>
          <p:nvPicPr>
            <p:cNvPr id="141" name="Picture 140">
              <a:extLst>
                <a:ext uri="{FF2B5EF4-FFF2-40B4-BE49-F238E27FC236}">
                  <a16:creationId xmlns:a16="http://schemas.microsoft.com/office/drawing/2014/main" id="{004D7D6C-1954-4E9E-9214-11C1BFA2CB85}"/>
                </a:ext>
              </a:extLst>
            </p:cNvPr>
            <p:cNvPicPr>
              <a:picLocks noChangeAspect="1"/>
            </p:cNvPicPr>
            <p:nvPr/>
          </p:nvPicPr>
          <p:blipFill>
            <a:blip r:embed="rId9">
              <a:biLevel thresh="50000"/>
            </a:blip>
            <a:stretch>
              <a:fillRect/>
            </a:stretch>
          </p:blipFill>
          <p:spPr>
            <a:xfrm>
              <a:off x="2350572" y="2612288"/>
              <a:ext cx="294197" cy="294197"/>
            </a:xfrm>
            <a:prstGeom prst="rect">
              <a:avLst/>
            </a:prstGeom>
            <a:noFill/>
          </p:spPr>
        </p:pic>
        <p:grpSp>
          <p:nvGrpSpPr>
            <p:cNvPr id="142" name="Group 141">
              <a:extLst>
                <a:ext uri="{FF2B5EF4-FFF2-40B4-BE49-F238E27FC236}">
                  <a16:creationId xmlns:a16="http://schemas.microsoft.com/office/drawing/2014/main" id="{D447D0CA-0949-443D-940D-A4643655BFAD}"/>
                </a:ext>
              </a:extLst>
            </p:cNvPr>
            <p:cNvGrpSpPr/>
            <p:nvPr/>
          </p:nvGrpSpPr>
          <p:grpSpPr>
            <a:xfrm>
              <a:off x="1042369" y="2619809"/>
              <a:ext cx="257076" cy="257451"/>
              <a:chOff x="5313363" y="-1925638"/>
              <a:chExt cx="1638300" cy="1638301"/>
            </a:xfrm>
            <a:solidFill>
              <a:schemeClr val="accent1"/>
            </a:solidFill>
          </p:grpSpPr>
          <p:sp>
            <p:nvSpPr>
              <p:cNvPr id="143" name="Freeform 11">
                <a:extLst>
                  <a:ext uri="{FF2B5EF4-FFF2-40B4-BE49-F238E27FC236}">
                    <a16:creationId xmlns:a16="http://schemas.microsoft.com/office/drawing/2014/main" id="{5B818827-7D69-4D04-8DB9-845B162D3006}"/>
                  </a:ext>
                </a:extLst>
              </p:cNvPr>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sp>
            <p:nvSpPr>
              <p:cNvPr id="146" name="Freeform 12">
                <a:extLst>
                  <a:ext uri="{FF2B5EF4-FFF2-40B4-BE49-F238E27FC236}">
                    <a16:creationId xmlns:a16="http://schemas.microsoft.com/office/drawing/2014/main" id="{0FF5C4FA-C098-413B-9462-BF88713576F4}"/>
                  </a:ext>
                </a:extLst>
              </p:cNvPr>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sp>
            <p:nvSpPr>
              <p:cNvPr id="147" name="Freeform 13">
                <a:extLst>
                  <a:ext uri="{FF2B5EF4-FFF2-40B4-BE49-F238E27FC236}">
                    <a16:creationId xmlns:a16="http://schemas.microsoft.com/office/drawing/2014/main" id="{D3CA5607-ECC3-404B-8892-678C913040D8}"/>
                  </a:ext>
                </a:extLst>
              </p:cNvPr>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sp>
            <p:nvSpPr>
              <p:cNvPr id="148" name="Freeform 14">
                <a:extLst>
                  <a:ext uri="{FF2B5EF4-FFF2-40B4-BE49-F238E27FC236}">
                    <a16:creationId xmlns:a16="http://schemas.microsoft.com/office/drawing/2014/main" id="{CA6C462D-D41D-4C1A-A5D8-E395B219995A}"/>
                  </a:ext>
                </a:extLst>
              </p:cNvPr>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sp>
            <p:nvSpPr>
              <p:cNvPr id="149" name="Freeform 15">
                <a:extLst>
                  <a:ext uri="{FF2B5EF4-FFF2-40B4-BE49-F238E27FC236}">
                    <a16:creationId xmlns:a16="http://schemas.microsoft.com/office/drawing/2014/main" id="{DC296EE4-951B-4511-BB19-FA20997C22CA}"/>
                  </a:ext>
                </a:extLst>
              </p:cNvPr>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w="3175" cap="sq">
                <a:no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8AD0B6F4-DEE3-4967-8574-722691998FD3}"/>
                </a:ext>
              </a:extLst>
            </p:cNvPr>
            <p:cNvGrpSpPr/>
            <p:nvPr/>
          </p:nvGrpSpPr>
          <p:grpSpPr>
            <a:xfrm>
              <a:off x="1020490" y="2286106"/>
              <a:ext cx="305611" cy="234219"/>
              <a:chOff x="5200576" y="2562558"/>
              <a:chExt cx="377851" cy="289583"/>
            </a:xfrm>
          </p:grpSpPr>
          <p:sp>
            <p:nvSpPr>
              <p:cNvPr id="151" name="monitor" title="Icon of a monitor">
                <a:extLst>
                  <a:ext uri="{FF2B5EF4-FFF2-40B4-BE49-F238E27FC236}">
                    <a16:creationId xmlns:a16="http://schemas.microsoft.com/office/drawing/2014/main" id="{D6B00A24-636F-45B3-9127-6E83884D9077}"/>
                  </a:ext>
                </a:extLst>
              </p:cNvPr>
              <p:cNvSpPr>
                <a:spLocks noChangeAspect="1" noEditPoints="1"/>
              </p:cNvSpPr>
              <p:nvPr/>
            </p:nvSpPr>
            <p:spPr bwMode="auto">
              <a:xfrm>
                <a:off x="5200576" y="2562558"/>
                <a:ext cx="377851" cy="28958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sp>
            <p:nvSpPr>
              <p:cNvPr id="152" name="Freeform 126">
                <a:extLst>
                  <a:ext uri="{FF2B5EF4-FFF2-40B4-BE49-F238E27FC236}">
                    <a16:creationId xmlns:a16="http://schemas.microsoft.com/office/drawing/2014/main" id="{E0764845-3217-4BBF-8EF7-CD6B276A1E99}"/>
                  </a:ext>
                </a:extLst>
              </p:cNvPr>
              <p:cNvSpPr>
                <a:spLocks noChangeArrowheads="1"/>
              </p:cNvSpPr>
              <p:nvPr/>
            </p:nvSpPr>
            <p:spPr bwMode="auto">
              <a:xfrm>
                <a:off x="5309874" y="2580825"/>
                <a:ext cx="161891" cy="184426"/>
              </a:xfrm>
              <a:custGeom>
                <a:avLst/>
                <a:gdLst>
                  <a:gd name="T0" fmla="*/ 5324 w 5362"/>
                  <a:gd name="T1" fmla="*/ 1458 h 6250"/>
                  <a:gd name="T2" fmla="*/ 5324 w 5362"/>
                  <a:gd name="T3" fmla="*/ 1458 h 6250"/>
                  <a:gd name="T4" fmla="*/ 5300 w 5362"/>
                  <a:gd name="T5" fmla="*/ 1446 h 6250"/>
                  <a:gd name="T6" fmla="*/ 5269 w 5362"/>
                  <a:gd name="T7" fmla="*/ 1452 h 6250"/>
                  <a:gd name="T8" fmla="*/ 2727 w 5362"/>
                  <a:gd name="T9" fmla="*/ 18 h 6250"/>
                  <a:gd name="T10" fmla="*/ 2720 w 5362"/>
                  <a:gd name="T11" fmla="*/ 12 h 6250"/>
                  <a:gd name="T12" fmla="*/ 2720 w 5362"/>
                  <a:gd name="T13" fmla="*/ 12 h 6250"/>
                  <a:gd name="T14" fmla="*/ 2702 w 5362"/>
                  <a:gd name="T15" fmla="*/ 0 h 6250"/>
                  <a:gd name="T16" fmla="*/ 2683 w 5362"/>
                  <a:gd name="T17" fmla="*/ 0 h 6250"/>
                  <a:gd name="T18" fmla="*/ 2665 w 5362"/>
                  <a:gd name="T19" fmla="*/ 0 h 6250"/>
                  <a:gd name="T20" fmla="*/ 2647 w 5362"/>
                  <a:gd name="T21" fmla="*/ 12 h 6250"/>
                  <a:gd name="T22" fmla="*/ 92 w 5362"/>
                  <a:gd name="T23" fmla="*/ 1452 h 6250"/>
                  <a:gd name="T24" fmla="*/ 92 w 5362"/>
                  <a:gd name="T25" fmla="*/ 1452 h 6250"/>
                  <a:gd name="T26" fmla="*/ 67 w 5362"/>
                  <a:gd name="T27" fmla="*/ 1446 h 6250"/>
                  <a:gd name="T28" fmla="*/ 37 w 5362"/>
                  <a:gd name="T29" fmla="*/ 1458 h 6250"/>
                  <a:gd name="T30" fmla="*/ 37 w 5362"/>
                  <a:gd name="T31" fmla="*/ 1458 h 6250"/>
                  <a:gd name="T32" fmla="*/ 18 w 5362"/>
                  <a:gd name="T33" fmla="*/ 1471 h 6250"/>
                  <a:gd name="T34" fmla="*/ 12 w 5362"/>
                  <a:gd name="T35" fmla="*/ 1483 h 6250"/>
                  <a:gd name="T36" fmla="*/ 0 w 5362"/>
                  <a:gd name="T37" fmla="*/ 1501 h 6250"/>
                  <a:gd name="T38" fmla="*/ 0 w 5362"/>
                  <a:gd name="T39" fmla="*/ 1519 h 6250"/>
                  <a:gd name="T40" fmla="*/ 0 w 5362"/>
                  <a:gd name="T41" fmla="*/ 4662 h 6250"/>
                  <a:gd name="T42" fmla="*/ 0 w 5362"/>
                  <a:gd name="T43" fmla="*/ 4662 h 6250"/>
                  <a:gd name="T44" fmla="*/ 0 w 5362"/>
                  <a:gd name="T45" fmla="*/ 4680 h 6250"/>
                  <a:gd name="T46" fmla="*/ 12 w 5362"/>
                  <a:gd name="T47" fmla="*/ 4699 h 6250"/>
                  <a:gd name="T48" fmla="*/ 18 w 5362"/>
                  <a:gd name="T49" fmla="*/ 4711 h 6250"/>
                  <a:gd name="T50" fmla="*/ 37 w 5362"/>
                  <a:gd name="T51" fmla="*/ 4723 h 6250"/>
                  <a:gd name="T52" fmla="*/ 2653 w 5362"/>
                  <a:gd name="T53" fmla="*/ 6243 h 6250"/>
                  <a:gd name="T54" fmla="*/ 2653 w 5362"/>
                  <a:gd name="T55" fmla="*/ 6243 h 6250"/>
                  <a:gd name="T56" fmla="*/ 2671 w 5362"/>
                  <a:gd name="T57" fmla="*/ 6249 h 6250"/>
                  <a:gd name="T58" fmla="*/ 2690 w 5362"/>
                  <a:gd name="T59" fmla="*/ 6249 h 6250"/>
                  <a:gd name="T60" fmla="*/ 2690 w 5362"/>
                  <a:gd name="T61" fmla="*/ 6249 h 6250"/>
                  <a:gd name="T62" fmla="*/ 2708 w 5362"/>
                  <a:gd name="T63" fmla="*/ 6249 h 6250"/>
                  <a:gd name="T64" fmla="*/ 2727 w 5362"/>
                  <a:gd name="T65" fmla="*/ 6243 h 6250"/>
                  <a:gd name="T66" fmla="*/ 5324 w 5362"/>
                  <a:gd name="T67" fmla="*/ 4723 h 6250"/>
                  <a:gd name="T68" fmla="*/ 5324 w 5362"/>
                  <a:gd name="T69" fmla="*/ 4723 h 6250"/>
                  <a:gd name="T70" fmla="*/ 5343 w 5362"/>
                  <a:gd name="T71" fmla="*/ 4711 h 6250"/>
                  <a:gd name="T72" fmla="*/ 5355 w 5362"/>
                  <a:gd name="T73" fmla="*/ 4699 h 6250"/>
                  <a:gd name="T74" fmla="*/ 5361 w 5362"/>
                  <a:gd name="T75" fmla="*/ 4680 h 6250"/>
                  <a:gd name="T76" fmla="*/ 5361 w 5362"/>
                  <a:gd name="T77" fmla="*/ 4662 h 6250"/>
                  <a:gd name="T78" fmla="*/ 5361 w 5362"/>
                  <a:gd name="T79" fmla="*/ 1519 h 6250"/>
                  <a:gd name="T80" fmla="*/ 5361 w 5362"/>
                  <a:gd name="T81" fmla="*/ 1519 h 6250"/>
                  <a:gd name="T82" fmla="*/ 5361 w 5362"/>
                  <a:gd name="T83" fmla="*/ 1501 h 6250"/>
                  <a:gd name="T84" fmla="*/ 5355 w 5362"/>
                  <a:gd name="T85" fmla="*/ 1483 h 6250"/>
                  <a:gd name="T86" fmla="*/ 5343 w 5362"/>
                  <a:gd name="T87" fmla="*/ 1471 h 6250"/>
                  <a:gd name="T88" fmla="*/ 5324 w 5362"/>
                  <a:gd name="T89" fmla="*/ 1458 h 6250"/>
                  <a:gd name="T90" fmla="*/ 2475 w 5362"/>
                  <a:gd name="T91" fmla="*/ 3315 h 6250"/>
                  <a:gd name="T92" fmla="*/ 2475 w 5362"/>
                  <a:gd name="T93" fmla="*/ 5648 h 6250"/>
                  <a:gd name="T94" fmla="*/ 423 w 5362"/>
                  <a:gd name="T95" fmla="*/ 4460 h 6250"/>
                  <a:gd name="T96" fmla="*/ 423 w 5362"/>
                  <a:gd name="T97" fmla="*/ 2126 h 6250"/>
                  <a:gd name="T98" fmla="*/ 2475 w 5362"/>
                  <a:gd name="T99" fmla="*/ 3315 h 6250"/>
                  <a:gd name="T100" fmla="*/ 4840 w 5362"/>
                  <a:gd name="T101" fmla="*/ 1697 h 6250"/>
                  <a:gd name="T102" fmla="*/ 2690 w 5362"/>
                  <a:gd name="T103" fmla="*/ 2953 h 6250"/>
                  <a:gd name="T104" fmla="*/ 521 w 5362"/>
                  <a:gd name="T105" fmla="*/ 1697 h 6250"/>
                  <a:gd name="T106" fmla="*/ 2683 w 5362"/>
                  <a:gd name="T107" fmla="*/ 478 h 6250"/>
                  <a:gd name="T108" fmla="*/ 4840 w 5362"/>
                  <a:gd name="T109" fmla="*/ 1697 h 6250"/>
                  <a:gd name="T110" fmla="*/ 4938 w 5362"/>
                  <a:gd name="T111" fmla="*/ 2133 h 6250"/>
                  <a:gd name="T112" fmla="*/ 4938 w 5362"/>
                  <a:gd name="T113" fmla="*/ 4460 h 6250"/>
                  <a:gd name="T114" fmla="*/ 2904 w 5362"/>
                  <a:gd name="T115" fmla="*/ 5648 h 6250"/>
                  <a:gd name="T116" fmla="*/ 2904 w 5362"/>
                  <a:gd name="T117" fmla="*/ 3315 h 6250"/>
                  <a:gd name="T118" fmla="*/ 4938 w 5362"/>
                  <a:gd name="T119" fmla="*/ 2133 h 6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2" h="6250">
                    <a:moveTo>
                      <a:pt x="5324" y="1458"/>
                    </a:moveTo>
                    <a:lnTo>
                      <a:pt x="5324" y="1458"/>
                    </a:lnTo>
                    <a:lnTo>
                      <a:pt x="5300" y="1446"/>
                    </a:lnTo>
                    <a:lnTo>
                      <a:pt x="5269" y="1452"/>
                    </a:lnTo>
                    <a:lnTo>
                      <a:pt x="2727" y="18"/>
                    </a:lnTo>
                    <a:lnTo>
                      <a:pt x="2720" y="12"/>
                    </a:lnTo>
                    <a:lnTo>
                      <a:pt x="2720" y="12"/>
                    </a:lnTo>
                    <a:lnTo>
                      <a:pt x="2702" y="0"/>
                    </a:lnTo>
                    <a:lnTo>
                      <a:pt x="2683" y="0"/>
                    </a:lnTo>
                    <a:lnTo>
                      <a:pt x="2665" y="0"/>
                    </a:lnTo>
                    <a:lnTo>
                      <a:pt x="2647" y="12"/>
                    </a:lnTo>
                    <a:lnTo>
                      <a:pt x="92" y="1452"/>
                    </a:lnTo>
                    <a:lnTo>
                      <a:pt x="92" y="1452"/>
                    </a:lnTo>
                    <a:lnTo>
                      <a:pt x="67" y="1446"/>
                    </a:lnTo>
                    <a:lnTo>
                      <a:pt x="37" y="1458"/>
                    </a:lnTo>
                    <a:lnTo>
                      <a:pt x="37" y="1458"/>
                    </a:lnTo>
                    <a:lnTo>
                      <a:pt x="18" y="1471"/>
                    </a:lnTo>
                    <a:lnTo>
                      <a:pt x="12" y="1483"/>
                    </a:lnTo>
                    <a:lnTo>
                      <a:pt x="0" y="1501"/>
                    </a:lnTo>
                    <a:lnTo>
                      <a:pt x="0" y="1519"/>
                    </a:lnTo>
                    <a:lnTo>
                      <a:pt x="0" y="4662"/>
                    </a:lnTo>
                    <a:lnTo>
                      <a:pt x="0" y="4662"/>
                    </a:lnTo>
                    <a:lnTo>
                      <a:pt x="0" y="4680"/>
                    </a:lnTo>
                    <a:lnTo>
                      <a:pt x="12" y="4699"/>
                    </a:lnTo>
                    <a:lnTo>
                      <a:pt x="18" y="4711"/>
                    </a:lnTo>
                    <a:lnTo>
                      <a:pt x="37" y="4723"/>
                    </a:lnTo>
                    <a:lnTo>
                      <a:pt x="2653" y="6243"/>
                    </a:lnTo>
                    <a:lnTo>
                      <a:pt x="2653" y="6243"/>
                    </a:lnTo>
                    <a:lnTo>
                      <a:pt x="2671" y="6249"/>
                    </a:lnTo>
                    <a:lnTo>
                      <a:pt x="2690" y="6249"/>
                    </a:lnTo>
                    <a:lnTo>
                      <a:pt x="2690" y="6249"/>
                    </a:lnTo>
                    <a:lnTo>
                      <a:pt x="2708" y="6249"/>
                    </a:lnTo>
                    <a:lnTo>
                      <a:pt x="2727" y="6243"/>
                    </a:lnTo>
                    <a:lnTo>
                      <a:pt x="5324" y="4723"/>
                    </a:lnTo>
                    <a:lnTo>
                      <a:pt x="5324" y="4723"/>
                    </a:lnTo>
                    <a:lnTo>
                      <a:pt x="5343" y="4711"/>
                    </a:lnTo>
                    <a:lnTo>
                      <a:pt x="5355" y="4699"/>
                    </a:lnTo>
                    <a:lnTo>
                      <a:pt x="5361" y="4680"/>
                    </a:lnTo>
                    <a:lnTo>
                      <a:pt x="5361" y="4662"/>
                    </a:lnTo>
                    <a:lnTo>
                      <a:pt x="5361" y="1519"/>
                    </a:lnTo>
                    <a:lnTo>
                      <a:pt x="5361" y="1519"/>
                    </a:lnTo>
                    <a:lnTo>
                      <a:pt x="5361" y="1501"/>
                    </a:lnTo>
                    <a:lnTo>
                      <a:pt x="5355" y="1483"/>
                    </a:lnTo>
                    <a:lnTo>
                      <a:pt x="5343" y="1471"/>
                    </a:lnTo>
                    <a:lnTo>
                      <a:pt x="5324" y="1458"/>
                    </a:lnTo>
                    <a:close/>
                    <a:moveTo>
                      <a:pt x="2475" y="3315"/>
                    </a:moveTo>
                    <a:lnTo>
                      <a:pt x="2475" y="5648"/>
                    </a:lnTo>
                    <a:lnTo>
                      <a:pt x="423" y="4460"/>
                    </a:lnTo>
                    <a:lnTo>
                      <a:pt x="423" y="2126"/>
                    </a:lnTo>
                    <a:lnTo>
                      <a:pt x="2475" y="3315"/>
                    </a:lnTo>
                    <a:close/>
                    <a:moveTo>
                      <a:pt x="4840" y="1697"/>
                    </a:moveTo>
                    <a:lnTo>
                      <a:pt x="2690" y="2953"/>
                    </a:lnTo>
                    <a:lnTo>
                      <a:pt x="521" y="1697"/>
                    </a:lnTo>
                    <a:lnTo>
                      <a:pt x="2683" y="478"/>
                    </a:lnTo>
                    <a:lnTo>
                      <a:pt x="4840" y="1697"/>
                    </a:lnTo>
                    <a:close/>
                    <a:moveTo>
                      <a:pt x="4938" y="2133"/>
                    </a:moveTo>
                    <a:lnTo>
                      <a:pt x="4938" y="4460"/>
                    </a:lnTo>
                    <a:lnTo>
                      <a:pt x="2904" y="5648"/>
                    </a:lnTo>
                    <a:lnTo>
                      <a:pt x="2904" y="3315"/>
                    </a:lnTo>
                    <a:lnTo>
                      <a:pt x="4938" y="2133"/>
                    </a:lnTo>
                    <a:close/>
                  </a:path>
                </a:pathLst>
              </a:custGeom>
              <a:solidFill>
                <a:schemeClr val="tx1"/>
              </a:solidFill>
              <a:ln>
                <a:noFill/>
              </a:ln>
              <a:effectLst/>
            </p:spPr>
            <p:txBody>
              <a:bodyPr wrap="none" anchor="ctr"/>
              <a:lstStyle/>
              <a:p>
                <a:pPr defTabSz="914192">
                  <a:defRPr/>
                </a:pPr>
                <a:endParaRPr lang="en-US" sz="1765">
                  <a:solidFill>
                    <a:srgbClr val="505050"/>
                  </a:solidFill>
                  <a:latin typeface="Segoe UI Semilight"/>
                </a:endParaRPr>
              </a:p>
            </p:txBody>
          </p:sp>
        </p:grpSp>
        <p:sp>
          <p:nvSpPr>
            <p:cNvPr id="153" name="Freeform 215">
              <a:extLst>
                <a:ext uri="{FF2B5EF4-FFF2-40B4-BE49-F238E27FC236}">
                  <a16:creationId xmlns:a16="http://schemas.microsoft.com/office/drawing/2014/main" id="{036CA628-106C-486C-800D-658068E4DEE0}"/>
                </a:ext>
              </a:extLst>
            </p:cNvPr>
            <p:cNvSpPr/>
            <p:nvPr/>
          </p:nvSpPr>
          <p:spPr bwMode="auto">
            <a:xfrm rot="2700000">
              <a:off x="1991506" y="2289123"/>
              <a:ext cx="228219" cy="228185"/>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w="9525" cap="flat" cmpd="sng" algn="ctr">
              <a:noFill/>
              <a:prstDash val="solid"/>
              <a:headEnd type="none" w="med" len="med"/>
              <a:tailEnd type="none" w="med" len="med"/>
            </a:ln>
            <a:effectLst/>
          </p:spPr>
          <p:txBody>
            <a:bodyPr lIns="179285" tIns="143428" rIns="179285" bIns="143428"/>
            <a:lstStyle/>
            <a:p>
              <a:pPr algn="ctr" defTabSz="1792188" fontAlgn="base">
                <a:lnSpc>
                  <a:spcPct val="90000"/>
                </a:lnSpc>
                <a:spcBef>
                  <a:spcPct val="0"/>
                </a:spcBef>
                <a:spcAft>
                  <a:spcPct val="0"/>
                </a:spcAft>
                <a:defRPr/>
              </a:pPr>
              <a:endParaRPr lang="en-US" sz="1568" b="1" kern="0">
                <a:solidFill>
                  <a:srgbClr val="FFFFFF"/>
                </a:solidFill>
                <a:latin typeface="Segoe UI Light"/>
                <a:ea typeface="Segoe UI" pitchFamily="34" charset="0"/>
                <a:cs typeface="Segoe UI" pitchFamily="34" charset="0"/>
                <a:sym typeface="Helvetica"/>
              </a:endParaRPr>
            </a:p>
          </p:txBody>
        </p:sp>
        <p:grpSp>
          <p:nvGrpSpPr>
            <p:cNvPr id="155" name="Group 154">
              <a:extLst>
                <a:ext uri="{FF2B5EF4-FFF2-40B4-BE49-F238E27FC236}">
                  <a16:creationId xmlns:a16="http://schemas.microsoft.com/office/drawing/2014/main" id="{9667B1EE-9352-4C24-B951-70E2E0C88DFB}"/>
                </a:ext>
              </a:extLst>
            </p:cNvPr>
            <p:cNvGrpSpPr/>
            <p:nvPr/>
          </p:nvGrpSpPr>
          <p:grpSpPr>
            <a:xfrm>
              <a:off x="1524935" y="2278221"/>
              <a:ext cx="279049" cy="249989"/>
              <a:chOff x="4798533" y="417220"/>
              <a:chExt cx="1962717" cy="1758322"/>
            </a:xfrm>
          </p:grpSpPr>
          <p:grpSp>
            <p:nvGrpSpPr>
              <p:cNvPr id="156" name="Group 155">
                <a:extLst>
                  <a:ext uri="{FF2B5EF4-FFF2-40B4-BE49-F238E27FC236}">
                    <a16:creationId xmlns:a16="http://schemas.microsoft.com/office/drawing/2014/main" id="{4ABDA6C2-16F9-40C1-AFCA-DE7D2D778DC3}"/>
                  </a:ext>
                </a:extLst>
              </p:cNvPr>
              <p:cNvGrpSpPr/>
              <p:nvPr/>
            </p:nvGrpSpPr>
            <p:grpSpPr>
              <a:xfrm>
                <a:off x="4798539" y="899832"/>
                <a:ext cx="1962709" cy="310849"/>
                <a:chOff x="5409733" y="1040075"/>
                <a:chExt cx="1485374" cy="282032"/>
              </a:xfrm>
              <a:noFill/>
            </p:grpSpPr>
            <p:sp>
              <p:nvSpPr>
                <p:cNvPr id="194" name="Rectangle 193">
                  <a:extLst>
                    <a:ext uri="{FF2B5EF4-FFF2-40B4-BE49-F238E27FC236}">
                      <a16:creationId xmlns:a16="http://schemas.microsoft.com/office/drawing/2014/main" id="{3871F53C-AA58-473C-BECB-BDE43656FE09}"/>
                    </a:ext>
                  </a:extLst>
                </p:cNvPr>
                <p:cNvSpPr/>
                <p:nvPr/>
              </p:nvSpPr>
              <p:spPr bwMode="auto">
                <a:xfrm>
                  <a:off x="6223691"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EB255BC2-10BC-474D-A2F6-85AABB47280E}"/>
                    </a:ext>
                  </a:extLst>
                </p:cNvPr>
                <p:cNvSpPr/>
                <p:nvPr/>
              </p:nvSpPr>
              <p:spPr bwMode="auto">
                <a:xfrm>
                  <a:off x="5409733"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CF652A79-8E0B-4E30-8202-529EDFE1EB64}"/>
                  </a:ext>
                </a:extLst>
              </p:cNvPr>
              <p:cNvGrpSpPr/>
              <p:nvPr/>
            </p:nvGrpSpPr>
            <p:grpSpPr>
              <a:xfrm>
                <a:off x="4798533" y="417220"/>
                <a:ext cx="1962707" cy="310849"/>
                <a:chOff x="5323449" y="706475"/>
                <a:chExt cx="1780763" cy="282032"/>
              </a:xfrm>
              <a:noFill/>
            </p:grpSpPr>
            <p:sp>
              <p:nvSpPr>
                <p:cNvPr id="180" name="Rectangle 179">
                  <a:extLst>
                    <a:ext uri="{FF2B5EF4-FFF2-40B4-BE49-F238E27FC236}">
                      <a16:creationId xmlns:a16="http://schemas.microsoft.com/office/drawing/2014/main" id="{887C07EC-07C7-4AE4-967E-D03FE6802FBE}"/>
                    </a:ext>
                  </a:extLst>
                </p:cNvPr>
                <p:cNvSpPr/>
                <p:nvPr/>
              </p:nvSpPr>
              <p:spPr bwMode="auto">
                <a:xfrm>
                  <a:off x="5323449"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B0822DB3-AB52-4312-9D45-24601B08E412}"/>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19C2486-0344-4897-BCDC-23E39E01AD43}"/>
                    </a:ext>
                  </a:extLst>
                </p:cNvPr>
                <p:cNvSpPr/>
                <p:nvPr/>
              </p:nvSpPr>
              <p:spPr bwMode="auto">
                <a:xfrm>
                  <a:off x="6739031"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3A1214FA-A43C-4896-B53D-39A6779373C9}"/>
                  </a:ext>
                </a:extLst>
              </p:cNvPr>
              <p:cNvGrpSpPr/>
              <p:nvPr/>
            </p:nvGrpSpPr>
            <p:grpSpPr>
              <a:xfrm>
                <a:off x="4798534" y="1864693"/>
                <a:ext cx="1962716" cy="310849"/>
                <a:chOff x="5407420" y="1040075"/>
                <a:chExt cx="1485380" cy="282032"/>
              </a:xfrm>
              <a:noFill/>
            </p:grpSpPr>
            <p:sp>
              <p:nvSpPr>
                <p:cNvPr id="177" name="Rectangle 176">
                  <a:extLst>
                    <a:ext uri="{FF2B5EF4-FFF2-40B4-BE49-F238E27FC236}">
                      <a16:creationId xmlns:a16="http://schemas.microsoft.com/office/drawing/2014/main" id="{6D216983-CF98-4DC8-BB41-B887D6B3CE4D}"/>
                    </a:ext>
                  </a:extLst>
                </p:cNvPr>
                <p:cNvSpPr/>
                <p:nvPr/>
              </p:nvSpPr>
              <p:spPr bwMode="auto">
                <a:xfrm>
                  <a:off x="6221384"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4F13A09A-D78A-4AA0-9E11-CA78B2BDF627}"/>
                    </a:ext>
                  </a:extLst>
                </p:cNvPr>
                <p:cNvSpPr/>
                <p:nvPr/>
              </p:nvSpPr>
              <p:spPr bwMode="auto">
                <a:xfrm>
                  <a:off x="5407420" y="1040075"/>
                  <a:ext cx="671416"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1CE5F550-EAE5-4060-B57E-B3AAE2268669}"/>
                  </a:ext>
                </a:extLst>
              </p:cNvPr>
              <p:cNvGrpSpPr/>
              <p:nvPr/>
            </p:nvGrpSpPr>
            <p:grpSpPr>
              <a:xfrm>
                <a:off x="4798539" y="1382081"/>
                <a:ext cx="1962710" cy="310849"/>
                <a:chOff x="5320813" y="706475"/>
                <a:chExt cx="1780766" cy="282032"/>
              </a:xfrm>
              <a:noFill/>
            </p:grpSpPr>
            <p:sp>
              <p:nvSpPr>
                <p:cNvPr id="169" name="Rectangle 168">
                  <a:extLst>
                    <a:ext uri="{FF2B5EF4-FFF2-40B4-BE49-F238E27FC236}">
                      <a16:creationId xmlns:a16="http://schemas.microsoft.com/office/drawing/2014/main" id="{94AB854B-235E-465B-B743-C142C27AB1CD}"/>
                    </a:ext>
                  </a:extLst>
                </p:cNvPr>
                <p:cNvSpPr/>
                <p:nvPr/>
              </p:nvSpPr>
              <p:spPr bwMode="auto">
                <a:xfrm>
                  <a:off x="5320813"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B2C9EC1A-CA8E-40CC-8D4E-AB6049E801DB}"/>
                    </a:ext>
                  </a:extLst>
                </p:cNvPr>
                <p:cNvSpPr/>
                <p:nvPr/>
              </p:nvSpPr>
              <p:spPr bwMode="auto">
                <a:xfrm>
                  <a:off x="5843233" y="706475"/>
                  <a:ext cx="738558"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B7EB1037-1708-4D4B-93C2-1107F6D766A6}"/>
                    </a:ext>
                  </a:extLst>
                </p:cNvPr>
                <p:cNvSpPr/>
                <p:nvPr/>
              </p:nvSpPr>
              <p:spPr bwMode="auto">
                <a:xfrm>
                  <a:off x="6736398" y="706475"/>
                  <a:ext cx="365181" cy="282032"/>
                </a:xfrm>
                <a:prstGeom prst="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10" name="Group 9">
            <a:extLst>
              <a:ext uri="{FF2B5EF4-FFF2-40B4-BE49-F238E27FC236}">
                <a16:creationId xmlns:a16="http://schemas.microsoft.com/office/drawing/2014/main" id="{156FA4C5-EB9F-4BC4-B5E8-5A6AB232BE6D}"/>
              </a:ext>
            </a:extLst>
          </p:cNvPr>
          <p:cNvGrpSpPr/>
          <p:nvPr/>
        </p:nvGrpSpPr>
        <p:grpSpPr>
          <a:xfrm>
            <a:off x="10850179" y="1813491"/>
            <a:ext cx="922519" cy="274833"/>
            <a:chOff x="10934180" y="1622253"/>
            <a:chExt cx="1024045" cy="305079"/>
          </a:xfrm>
        </p:grpSpPr>
        <p:sp>
          <p:nvSpPr>
            <p:cNvPr id="130" name="Laptop_E770" title="Icon of a laptop">
              <a:extLst>
                <a:ext uri="{FF2B5EF4-FFF2-40B4-BE49-F238E27FC236}">
                  <a16:creationId xmlns:a16="http://schemas.microsoft.com/office/drawing/2014/main" id="{F04535FC-9055-4904-8B17-0DF2143743F5}"/>
                </a:ext>
              </a:extLst>
            </p:cNvPr>
            <p:cNvSpPr>
              <a:spLocks noChangeAspect="1" noEditPoints="1"/>
            </p:cNvSpPr>
            <p:nvPr/>
          </p:nvSpPr>
          <p:spPr bwMode="auto">
            <a:xfrm>
              <a:off x="10934180" y="1622253"/>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sp>
          <p:nvSpPr>
            <p:cNvPr id="131" name="Devices3_EA6C" title="Icon of a cellphone in front of a monitor">
              <a:extLst>
                <a:ext uri="{FF2B5EF4-FFF2-40B4-BE49-F238E27FC236}">
                  <a16:creationId xmlns:a16="http://schemas.microsoft.com/office/drawing/2014/main" id="{55A7EA4B-D8C2-4B74-B3DC-308260B369A0}"/>
                </a:ext>
              </a:extLst>
            </p:cNvPr>
            <p:cNvSpPr>
              <a:spLocks noChangeAspect="1" noEditPoints="1"/>
            </p:cNvSpPr>
            <p:nvPr/>
          </p:nvSpPr>
          <p:spPr bwMode="auto">
            <a:xfrm>
              <a:off x="11546745" y="1632261"/>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grpSp>
      <p:sp>
        <p:nvSpPr>
          <p:cNvPr id="196" name="building_1" title="Icon of two tall rectangular buildings of different heights">
            <a:extLst>
              <a:ext uri="{FF2B5EF4-FFF2-40B4-BE49-F238E27FC236}">
                <a16:creationId xmlns:a16="http://schemas.microsoft.com/office/drawing/2014/main" id="{782C6D14-EB4F-408D-B866-2F84864F09D2}"/>
              </a:ext>
            </a:extLst>
          </p:cNvPr>
          <p:cNvSpPr>
            <a:spLocks noChangeAspect="1" noEditPoints="1"/>
          </p:cNvSpPr>
          <p:nvPr/>
        </p:nvSpPr>
        <p:spPr bwMode="auto">
          <a:xfrm>
            <a:off x="10886253" y="2734252"/>
            <a:ext cx="357113" cy="358570"/>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a:endParaRPr>
          </a:p>
        </p:txBody>
      </p:sp>
      <p:sp>
        <p:nvSpPr>
          <p:cNvPr id="199" name="house" title="Icon of a house">
            <a:extLst>
              <a:ext uri="{FF2B5EF4-FFF2-40B4-BE49-F238E27FC236}">
                <a16:creationId xmlns:a16="http://schemas.microsoft.com/office/drawing/2014/main" id="{EC80474A-142B-42FE-A605-C2DCE7477543}"/>
              </a:ext>
            </a:extLst>
          </p:cNvPr>
          <p:cNvSpPr>
            <a:spLocks noChangeAspect="1" noEditPoints="1"/>
          </p:cNvSpPr>
          <p:nvPr/>
        </p:nvSpPr>
        <p:spPr bwMode="auto">
          <a:xfrm>
            <a:off x="10353865" y="1742619"/>
            <a:ext cx="404206" cy="35857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dirty="0">
              <a:gradFill>
                <a:gsLst>
                  <a:gs pos="0">
                    <a:srgbClr val="505050"/>
                  </a:gs>
                  <a:gs pos="100000">
                    <a:srgbClr val="505050"/>
                  </a:gs>
                </a:gsLst>
              </a:gradFill>
              <a:latin typeface="Segoe UI"/>
            </a:endParaRPr>
          </a:p>
        </p:txBody>
      </p:sp>
      <p:sp>
        <p:nvSpPr>
          <p:cNvPr id="200" name="cloud" title="Icon of a cloud">
            <a:extLst>
              <a:ext uri="{FF2B5EF4-FFF2-40B4-BE49-F238E27FC236}">
                <a16:creationId xmlns:a16="http://schemas.microsoft.com/office/drawing/2014/main" id="{56E88C2D-2BDB-4634-ABB2-7E98CF2345BA}"/>
              </a:ext>
            </a:extLst>
          </p:cNvPr>
          <p:cNvSpPr>
            <a:spLocks noChangeAspect="1"/>
          </p:cNvSpPr>
          <p:nvPr/>
        </p:nvSpPr>
        <p:spPr bwMode="auto">
          <a:xfrm>
            <a:off x="11466819" y="4011697"/>
            <a:ext cx="407465" cy="2595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dirty="0">
              <a:gradFill>
                <a:gsLst>
                  <a:gs pos="0">
                    <a:srgbClr val="505050"/>
                  </a:gs>
                  <a:gs pos="100000">
                    <a:srgbClr val="505050"/>
                  </a:gs>
                </a:gsLst>
              </a:gradFill>
              <a:latin typeface="Segoe UI"/>
            </a:endParaRPr>
          </a:p>
        </p:txBody>
      </p:sp>
      <p:sp>
        <p:nvSpPr>
          <p:cNvPr id="201" name="globe_2" title="Icon of a sphere made of lines">
            <a:extLst>
              <a:ext uri="{FF2B5EF4-FFF2-40B4-BE49-F238E27FC236}">
                <a16:creationId xmlns:a16="http://schemas.microsoft.com/office/drawing/2014/main" id="{419E0C58-B407-42FF-8D4A-CB632CF1ECF6}"/>
              </a:ext>
            </a:extLst>
          </p:cNvPr>
          <p:cNvSpPr>
            <a:spLocks noChangeAspect="1" noEditPoints="1"/>
          </p:cNvSpPr>
          <p:nvPr/>
        </p:nvSpPr>
        <p:spPr bwMode="auto">
          <a:xfrm>
            <a:off x="10928516" y="3950919"/>
            <a:ext cx="358570" cy="3585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dirty="0">
              <a:gradFill>
                <a:gsLst>
                  <a:gs pos="0">
                    <a:srgbClr val="505050"/>
                  </a:gs>
                  <a:gs pos="100000">
                    <a:srgbClr val="505050"/>
                  </a:gs>
                </a:gsLst>
              </a:gradFill>
              <a:latin typeface="Segoe UI"/>
            </a:endParaRPr>
          </a:p>
        </p:txBody>
      </p:sp>
      <p:sp>
        <p:nvSpPr>
          <p:cNvPr id="202" name="server" title="Icon of a server tower">
            <a:extLst>
              <a:ext uri="{FF2B5EF4-FFF2-40B4-BE49-F238E27FC236}">
                <a16:creationId xmlns:a16="http://schemas.microsoft.com/office/drawing/2014/main" id="{FB5CA7D3-7DDC-4279-975E-7336B9F48FA5}"/>
              </a:ext>
            </a:extLst>
          </p:cNvPr>
          <p:cNvSpPr>
            <a:spLocks noChangeAspect="1" noEditPoints="1"/>
          </p:cNvSpPr>
          <p:nvPr/>
        </p:nvSpPr>
        <p:spPr bwMode="auto">
          <a:xfrm>
            <a:off x="10509148" y="4002706"/>
            <a:ext cx="156019" cy="29633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41331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Rectangle 714">
            <a:extLst>
              <a:ext uri="{FF2B5EF4-FFF2-40B4-BE49-F238E27FC236}">
                <a16:creationId xmlns:a16="http://schemas.microsoft.com/office/drawing/2014/main" id="{F2EB1D66-5D7D-4271-A588-6811F469F998}"/>
              </a:ext>
            </a:extLst>
          </p:cNvPr>
          <p:cNvSpPr/>
          <p:nvPr/>
        </p:nvSpPr>
        <p:spPr bwMode="auto">
          <a:xfrm>
            <a:off x="1" y="1376373"/>
            <a:ext cx="12192000" cy="54811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32" name="Group 1831">
            <a:extLst>
              <a:ext uri="{FF2B5EF4-FFF2-40B4-BE49-F238E27FC236}">
                <a16:creationId xmlns:a16="http://schemas.microsoft.com/office/drawing/2014/main" id="{358B99DB-0D15-4F30-ADBD-73C2698A08F3}"/>
              </a:ext>
            </a:extLst>
          </p:cNvPr>
          <p:cNvGrpSpPr/>
          <p:nvPr/>
        </p:nvGrpSpPr>
        <p:grpSpPr>
          <a:xfrm>
            <a:off x="453172" y="1523130"/>
            <a:ext cx="10922151" cy="4991003"/>
            <a:chOff x="291512" y="1044398"/>
            <a:chExt cx="11852429" cy="5416104"/>
          </a:xfrm>
        </p:grpSpPr>
        <p:grpSp>
          <p:nvGrpSpPr>
            <p:cNvPr id="1833" name="Group 1832">
              <a:extLst>
                <a:ext uri="{FF2B5EF4-FFF2-40B4-BE49-F238E27FC236}">
                  <a16:creationId xmlns:a16="http://schemas.microsoft.com/office/drawing/2014/main" id="{01DCDB81-928D-4B6A-941F-E0320C4564B3}"/>
                </a:ext>
              </a:extLst>
            </p:cNvPr>
            <p:cNvGrpSpPr/>
            <p:nvPr/>
          </p:nvGrpSpPr>
          <p:grpSpPr>
            <a:xfrm>
              <a:off x="291512" y="1044398"/>
              <a:ext cx="11730895" cy="5416104"/>
              <a:chOff x="291512" y="1044398"/>
              <a:chExt cx="11730895" cy="5416104"/>
            </a:xfrm>
          </p:grpSpPr>
          <p:pic>
            <p:nvPicPr>
              <p:cNvPr id="1856" name="Picture 1855" descr="world map">
                <a:extLst>
                  <a:ext uri="{FF2B5EF4-FFF2-40B4-BE49-F238E27FC236}">
                    <a16:creationId xmlns:a16="http://schemas.microsoft.com/office/drawing/2014/main" id="{0BDCE94E-0532-4FC7-94BB-1A205A0DF624}"/>
                  </a:ext>
                </a:extLst>
              </p:cNvPr>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1857" name="Rectangle 1856">
                <a:extLst>
                  <a:ext uri="{FF2B5EF4-FFF2-40B4-BE49-F238E27FC236}">
                    <a16:creationId xmlns:a16="http://schemas.microsoft.com/office/drawing/2014/main" id="{EE44E317-AD76-4E71-AD9A-F0ECCE94AD6B}"/>
                  </a:ext>
                </a:extLst>
              </p:cNvPr>
              <p:cNvSpPr/>
              <p:nvPr/>
            </p:nvSpPr>
            <p:spPr bwMode="auto">
              <a:xfrm>
                <a:off x="2189041" y="3305112"/>
                <a:ext cx="84132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Estados Unidos</a:t>
                </a:r>
                <a:endParaRPr lang="en-US" sz="686" kern="0">
                  <a:solidFill>
                    <a:srgbClr val="353535"/>
                  </a:solidFill>
                  <a:latin typeface="Segoe UI Semilight"/>
                </a:endParaRPr>
              </a:p>
            </p:txBody>
          </p:sp>
          <p:sp>
            <p:nvSpPr>
              <p:cNvPr id="1858" name="Freeform 8">
                <a:extLst>
                  <a:ext uri="{FF2B5EF4-FFF2-40B4-BE49-F238E27FC236}">
                    <a16:creationId xmlns:a16="http://schemas.microsoft.com/office/drawing/2014/main" id="{40CB9A28-6CB9-405E-8CF0-DD66A6388EA0}"/>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59" name="Freeform 5">
                <a:extLst>
                  <a:ext uri="{FF2B5EF4-FFF2-40B4-BE49-F238E27FC236}">
                    <a16:creationId xmlns:a16="http://schemas.microsoft.com/office/drawing/2014/main" id="{2C7BDCA5-035D-4A72-B8FA-20DD248E9BA5}"/>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0" name="Freeform 6">
                <a:extLst>
                  <a:ext uri="{FF2B5EF4-FFF2-40B4-BE49-F238E27FC236}">
                    <a16:creationId xmlns:a16="http://schemas.microsoft.com/office/drawing/2014/main" id="{51B5A1A1-F24D-48F2-98CB-48620760D7EF}"/>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1" name="Freeform 7">
                <a:extLst>
                  <a:ext uri="{FF2B5EF4-FFF2-40B4-BE49-F238E27FC236}">
                    <a16:creationId xmlns:a16="http://schemas.microsoft.com/office/drawing/2014/main" id="{1DF311CA-2C13-4FC7-B121-B608FEE4699A}"/>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2" name="Freeform 8">
                <a:extLst>
                  <a:ext uri="{FF2B5EF4-FFF2-40B4-BE49-F238E27FC236}">
                    <a16:creationId xmlns:a16="http://schemas.microsoft.com/office/drawing/2014/main" id="{6CB307D4-1D29-4AB1-935F-CDB9376B2D86}"/>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3" name="Freeform 9">
                <a:extLst>
                  <a:ext uri="{FF2B5EF4-FFF2-40B4-BE49-F238E27FC236}">
                    <a16:creationId xmlns:a16="http://schemas.microsoft.com/office/drawing/2014/main" id="{900FA5CA-5888-4B6F-A82B-4FFBA230297D}"/>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4" name="Freeform 10">
                <a:extLst>
                  <a:ext uri="{FF2B5EF4-FFF2-40B4-BE49-F238E27FC236}">
                    <a16:creationId xmlns:a16="http://schemas.microsoft.com/office/drawing/2014/main" id="{96C78F69-3600-480D-BE49-6ACD456D24B0}"/>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5" name="Freeform 11">
                <a:extLst>
                  <a:ext uri="{FF2B5EF4-FFF2-40B4-BE49-F238E27FC236}">
                    <a16:creationId xmlns:a16="http://schemas.microsoft.com/office/drawing/2014/main" id="{345302F9-1E22-4DD7-8912-55F08BEEC13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6" name="Freeform 12">
                <a:extLst>
                  <a:ext uri="{FF2B5EF4-FFF2-40B4-BE49-F238E27FC236}">
                    <a16:creationId xmlns:a16="http://schemas.microsoft.com/office/drawing/2014/main" id="{A3DA5415-AEDD-4814-880D-D7B0EFD21088}"/>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7" name="Freeform 13">
                <a:extLst>
                  <a:ext uri="{FF2B5EF4-FFF2-40B4-BE49-F238E27FC236}">
                    <a16:creationId xmlns:a16="http://schemas.microsoft.com/office/drawing/2014/main" id="{816E9ABA-FF5E-4ACE-BAD9-9C1662CD3C23}"/>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8" name="Freeform 14">
                <a:extLst>
                  <a:ext uri="{FF2B5EF4-FFF2-40B4-BE49-F238E27FC236}">
                    <a16:creationId xmlns:a16="http://schemas.microsoft.com/office/drawing/2014/main" id="{E8565B95-E729-4B98-BE9A-997C9413F749}"/>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69" name="Freeform 15">
                <a:extLst>
                  <a:ext uri="{FF2B5EF4-FFF2-40B4-BE49-F238E27FC236}">
                    <a16:creationId xmlns:a16="http://schemas.microsoft.com/office/drawing/2014/main" id="{DFDBDA68-FB4F-40C4-B34E-6AFA1A4651BF}"/>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0" name="Freeform 16">
                <a:extLst>
                  <a:ext uri="{FF2B5EF4-FFF2-40B4-BE49-F238E27FC236}">
                    <a16:creationId xmlns:a16="http://schemas.microsoft.com/office/drawing/2014/main" id="{AD835BD7-1189-4B1F-8078-4DDD463650DA}"/>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1" name="Freeform 17">
                <a:extLst>
                  <a:ext uri="{FF2B5EF4-FFF2-40B4-BE49-F238E27FC236}">
                    <a16:creationId xmlns:a16="http://schemas.microsoft.com/office/drawing/2014/main" id="{18FE87E5-60CE-47AB-A54B-20325CA07C0A}"/>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2" name="Freeform 18">
                <a:extLst>
                  <a:ext uri="{FF2B5EF4-FFF2-40B4-BE49-F238E27FC236}">
                    <a16:creationId xmlns:a16="http://schemas.microsoft.com/office/drawing/2014/main" id="{171E2D8C-3EE5-4008-A7EF-A9BDBEE3A7FE}"/>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3" name="Freeform 19">
                <a:extLst>
                  <a:ext uri="{FF2B5EF4-FFF2-40B4-BE49-F238E27FC236}">
                    <a16:creationId xmlns:a16="http://schemas.microsoft.com/office/drawing/2014/main" id="{3D84937E-93A0-4EC4-B318-C84BADD758A1}"/>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4" name="Freeform 20">
                <a:extLst>
                  <a:ext uri="{FF2B5EF4-FFF2-40B4-BE49-F238E27FC236}">
                    <a16:creationId xmlns:a16="http://schemas.microsoft.com/office/drawing/2014/main" id="{CD1FE86F-0847-4AFA-9D99-476817EE9266}"/>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5" name="Freeform 21">
                <a:extLst>
                  <a:ext uri="{FF2B5EF4-FFF2-40B4-BE49-F238E27FC236}">
                    <a16:creationId xmlns:a16="http://schemas.microsoft.com/office/drawing/2014/main" id="{5D53AD60-A685-4177-B319-E5A7F8D852B5}"/>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rgbClr val="0078D7"/>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6" name="Freeform 22">
                <a:extLst>
                  <a:ext uri="{FF2B5EF4-FFF2-40B4-BE49-F238E27FC236}">
                    <a16:creationId xmlns:a16="http://schemas.microsoft.com/office/drawing/2014/main" id="{FB60036D-D5C3-4ED8-8B44-1D3E9BACEF36}"/>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7" name="Freeform 23">
                <a:extLst>
                  <a:ext uri="{FF2B5EF4-FFF2-40B4-BE49-F238E27FC236}">
                    <a16:creationId xmlns:a16="http://schemas.microsoft.com/office/drawing/2014/main" id="{B34E055E-9E11-43E3-AA2A-D041232565F0}"/>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8" name="Freeform 24">
                <a:extLst>
                  <a:ext uri="{FF2B5EF4-FFF2-40B4-BE49-F238E27FC236}">
                    <a16:creationId xmlns:a16="http://schemas.microsoft.com/office/drawing/2014/main" id="{EB17845D-A551-446D-98E1-44E8167EDF30}"/>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79" name="Freeform 25">
                <a:extLst>
                  <a:ext uri="{FF2B5EF4-FFF2-40B4-BE49-F238E27FC236}">
                    <a16:creationId xmlns:a16="http://schemas.microsoft.com/office/drawing/2014/main" id="{29AE9459-2FA0-4580-9159-4E8795755370}"/>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0" name="Freeform 26">
                <a:extLst>
                  <a:ext uri="{FF2B5EF4-FFF2-40B4-BE49-F238E27FC236}">
                    <a16:creationId xmlns:a16="http://schemas.microsoft.com/office/drawing/2014/main" id="{9E6998DF-776D-4881-B408-E6D787931A93}"/>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rgbClr val="0078D7"/>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1" name="Freeform 27">
                <a:extLst>
                  <a:ext uri="{FF2B5EF4-FFF2-40B4-BE49-F238E27FC236}">
                    <a16:creationId xmlns:a16="http://schemas.microsoft.com/office/drawing/2014/main" id="{DC5935EF-34FE-48D7-B0FD-EA6C6234CC32}"/>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2" name="Freeform 28">
                <a:extLst>
                  <a:ext uri="{FF2B5EF4-FFF2-40B4-BE49-F238E27FC236}">
                    <a16:creationId xmlns:a16="http://schemas.microsoft.com/office/drawing/2014/main" id="{3035DB0E-35E5-4532-96EA-82C63C202C5D}"/>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3" name="Freeform 29">
                <a:extLst>
                  <a:ext uri="{FF2B5EF4-FFF2-40B4-BE49-F238E27FC236}">
                    <a16:creationId xmlns:a16="http://schemas.microsoft.com/office/drawing/2014/main" id="{82475193-5F81-4290-8E18-320E11928E55}"/>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4" name="Freeform 30">
                <a:extLst>
                  <a:ext uri="{FF2B5EF4-FFF2-40B4-BE49-F238E27FC236}">
                    <a16:creationId xmlns:a16="http://schemas.microsoft.com/office/drawing/2014/main" id="{42E83318-80A7-480E-9DA7-75FF1D2008B8}"/>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5" name="Freeform 31">
                <a:extLst>
                  <a:ext uri="{FF2B5EF4-FFF2-40B4-BE49-F238E27FC236}">
                    <a16:creationId xmlns:a16="http://schemas.microsoft.com/office/drawing/2014/main" id="{63B519E6-1E54-44E3-8365-2F745D9FFF49}"/>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6" name="Freeform 32">
                <a:extLst>
                  <a:ext uri="{FF2B5EF4-FFF2-40B4-BE49-F238E27FC236}">
                    <a16:creationId xmlns:a16="http://schemas.microsoft.com/office/drawing/2014/main" id="{02FF1B72-DB4C-4BBE-8BEB-D46BA1C15AE9}"/>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7" name="Freeform 33">
                <a:extLst>
                  <a:ext uri="{FF2B5EF4-FFF2-40B4-BE49-F238E27FC236}">
                    <a16:creationId xmlns:a16="http://schemas.microsoft.com/office/drawing/2014/main" id="{FA003547-14BA-457B-BD22-AF34A1DB99F8}"/>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8" name="Line 34">
                <a:extLst>
                  <a:ext uri="{FF2B5EF4-FFF2-40B4-BE49-F238E27FC236}">
                    <a16:creationId xmlns:a16="http://schemas.microsoft.com/office/drawing/2014/main" id="{D5972E91-B834-4D11-A195-615676F20466}"/>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89" name="Freeform 35">
                <a:extLst>
                  <a:ext uri="{FF2B5EF4-FFF2-40B4-BE49-F238E27FC236}">
                    <a16:creationId xmlns:a16="http://schemas.microsoft.com/office/drawing/2014/main" id="{A798EB64-D165-46BB-9274-0C49FA556554}"/>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0" name="Freeform 36">
                <a:extLst>
                  <a:ext uri="{FF2B5EF4-FFF2-40B4-BE49-F238E27FC236}">
                    <a16:creationId xmlns:a16="http://schemas.microsoft.com/office/drawing/2014/main" id="{EB1276DA-8D6F-49E0-971C-E758BD0D55F0}"/>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1" name="Freeform 37">
                <a:extLst>
                  <a:ext uri="{FF2B5EF4-FFF2-40B4-BE49-F238E27FC236}">
                    <a16:creationId xmlns:a16="http://schemas.microsoft.com/office/drawing/2014/main" id="{E1D33070-DB7B-49F5-893C-DC7C6AE921F8}"/>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2" name="Freeform 38">
                <a:extLst>
                  <a:ext uri="{FF2B5EF4-FFF2-40B4-BE49-F238E27FC236}">
                    <a16:creationId xmlns:a16="http://schemas.microsoft.com/office/drawing/2014/main" id="{E1590C98-FE50-4F25-B487-E459E48BB6C8}"/>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3" name="Freeform 39">
                <a:extLst>
                  <a:ext uri="{FF2B5EF4-FFF2-40B4-BE49-F238E27FC236}">
                    <a16:creationId xmlns:a16="http://schemas.microsoft.com/office/drawing/2014/main" id="{A101755B-A17B-4115-AE76-CF9A9D9301FA}"/>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4" name="Freeform 40">
                <a:extLst>
                  <a:ext uri="{FF2B5EF4-FFF2-40B4-BE49-F238E27FC236}">
                    <a16:creationId xmlns:a16="http://schemas.microsoft.com/office/drawing/2014/main" id="{A0FFC7AF-0707-43BC-A866-F3C4A2B33507}"/>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5" name="Freeform 41">
                <a:extLst>
                  <a:ext uri="{FF2B5EF4-FFF2-40B4-BE49-F238E27FC236}">
                    <a16:creationId xmlns:a16="http://schemas.microsoft.com/office/drawing/2014/main" id="{D3E6D174-E3A2-4914-A035-61D96642C619}"/>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6" name="Line 42">
                <a:extLst>
                  <a:ext uri="{FF2B5EF4-FFF2-40B4-BE49-F238E27FC236}">
                    <a16:creationId xmlns:a16="http://schemas.microsoft.com/office/drawing/2014/main" id="{6920A000-483C-4847-8F0F-9805E3FCC432}"/>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7" name="Freeform 43">
                <a:extLst>
                  <a:ext uri="{FF2B5EF4-FFF2-40B4-BE49-F238E27FC236}">
                    <a16:creationId xmlns:a16="http://schemas.microsoft.com/office/drawing/2014/main" id="{018D88C2-A357-451B-8DD0-DFB5C3268E6E}"/>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8" name="Freeform 44">
                <a:extLst>
                  <a:ext uri="{FF2B5EF4-FFF2-40B4-BE49-F238E27FC236}">
                    <a16:creationId xmlns:a16="http://schemas.microsoft.com/office/drawing/2014/main" id="{6716D56C-E6D2-4A1D-BAC8-1C834993F23F}"/>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899" name="Freeform 45">
                <a:extLst>
                  <a:ext uri="{FF2B5EF4-FFF2-40B4-BE49-F238E27FC236}">
                    <a16:creationId xmlns:a16="http://schemas.microsoft.com/office/drawing/2014/main" id="{905DD094-750A-4A23-9A04-8AB754F357C0}"/>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0" name="Freeform 46">
                <a:extLst>
                  <a:ext uri="{FF2B5EF4-FFF2-40B4-BE49-F238E27FC236}">
                    <a16:creationId xmlns:a16="http://schemas.microsoft.com/office/drawing/2014/main" id="{4DEA1CE2-FE76-4BA6-8C29-E78A83821B5F}"/>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1" name="Freeform 47">
                <a:extLst>
                  <a:ext uri="{FF2B5EF4-FFF2-40B4-BE49-F238E27FC236}">
                    <a16:creationId xmlns:a16="http://schemas.microsoft.com/office/drawing/2014/main" id="{175E09E2-6674-4AEB-B471-B39347764E21}"/>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2" name="Freeform 48">
                <a:extLst>
                  <a:ext uri="{FF2B5EF4-FFF2-40B4-BE49-F238E27FC236}">
                    <a16:creationId xmlns:a16="http://schemas.microsoft.com/office/drawing/2014/main" id="{351D6CF6-5A8D-42E6-93E2-E9EA6C02D3B9}"/>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3" name="Freeform 49">
                <a:extLst>
                  <a:ext uri="{FF2B5EF4-FFF2-40B4-BE49-F238E27FC236}">
                    <a16:creationId xmlns:a16="http://schemas.microsoft.com/office/drawing/2014/main" id="{C7974123-398D-41EF-A59E-CAFB5398F5C4}"/>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4" name="Freeform 50">
                <a:extLst>
                  <a:ext uri="{FF2B5EF4-FFF2-40B4-BE49-F238E27FC236}">
                    <a16:creationId xmlns:a16="http://schemas.microsoft.com/office/drawing/2014/main" id="{3C69AC81-579E-4A0C-A567-B66FAA944151}"/>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5" name="Freeform 51">
                <a:extLst>
                  <a:ext uri="{FF2B5EF4-FFF2-40B4-BE49-F238E27FC236}">
                    <a16:creationId xmlns:a16="http://schemas.microsoft.com/office/drawing/2014/main" id="{00EB9D9A-D593-4EFD-AB82-9CAAFB078425}"/>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6" name="Freeform 52">
                <a:extLst>
                  <a:ext uri="{FF2B5EF4-FFF2-40B4-BE49-F238E27FC236}">
                    <a16:creationId xmlns:a16="http://schemas.microsoft.com/office/drawing/2014/main" id="{2005A36F-7F6C-410C-83B6-47553E62A3A0}"/>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7" name="Freeform 53">
                <a:extLst>
                  <a:ext uri="{FF2B5EF4-FFF2-40B4-BE49-F238E27FC236}">
                    <a16:creationId xmlns:a16="http://schemas.microsoft.com/office/drawing/2014/main" id="{EC2C8D23-8439-4BF2-8018-0377BEB3F23A}"/>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8" name="Freeform 54">
                <a:extLst>
                  <a:ext uri="{FF2B5EF4-FFF2-40B4-BE49-F238E27FC236}">
                    <a16:creationId xmlns:a16="http://schemas.microsoft.com/office/drawing/2014/main" id="{D9422CD7-DB86-447D-86C3-651A5CC8486E}"/>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09" name="Freeform 55">
                <a:extLst>
                  <a:ext uri="{FF2B5EF4-FFF2-40B4-BE49-F238E27FC236}">
                    <a16:creationId xmlns:a16="http://schemas.microsoft.com/office/drawing/2014/main" id="{EEA77A93-8A2B-4EAB-9E1D-5CA5558AACE7}"/>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0" name="Freeform 56">
                <a:extLst>
                  <a:ext uri="{FF2B5EF4-FFF2-40B4-BE49-F238E27FC236}">
                    <a16:creationId xmlns:a16="http://schemas.microsoft.com/office/drawing/2014/main" id="{2948AD3F-BB28-4A78-9B15-C82E22E34F94}"/>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1" name="Freeform 57">
                <a:extLst>
                  <a:ext uri="{FF2B5EF4-FFF2-40B4-BE49-F238E27FC236}">
                    <a16:creationId xmlns:a16="http://schemas.microsoft.com/office/drawing/2014/main" id="{7527B8D4-F34C-4B32-9A5D-9C399BF9A39F}"/>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2" name="Freeform 58">
                <a:extLst>
                  <a:ext uri="{FF2B5EF4-FFF2-40B4-BE49-F238E27FC236}">
                    <a16:creationId xmlns:a16="http://schemas.microsoft.com/office/drawing/2014/main" id="{483060AA-CE53-4FB4-A839-621AC5C104E4}"/>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3" name="Freeform 59">
                <a:extLst>
                  <a:ext uri="{FF2B5EF4-FFF2-40B4-BE49-F238E27FC236}">
                    <a16:creationId xmlns:a16="http://schemas.microsoft.com/office/drawing/2014/main" id="{9DFDB5EC-DCDC-4DA0-9E1E-FA4BD4CF09A4}"/>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4" name="Freeform 60">
                <a:extLst>
                  <a:ext uri="{FF2B5EF4-FFF2-40B4-BE49-F238E27FC236}">
                    <a16:creationId xmlns:a16="http://schemas.microsoft.com/office/drawing/2014/main" id="{3AE45134-A6B3-4A8E-BED4-E34CB26CBF4D}"/>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5" name="Freeform 61">
                <a:extLst>
                  <a:ext uri="{FF2B5EF4-FFF2-40B4-BE49-F238E27FC236}">
                    <a16:creationId xmlns:a16="http://schemas.microsoft.com/office/drawing/2014/main" id="{0B905E24-2E74-4B86-89CE-E6117F5CE29B}"/>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6" name="Freeform 62">
                <a:extLst>
                  <a:ext uri="{FF2B5EF4-FFF2-40B4-BE49-F238E27FC236}">
                    <a16:creationId xmlns:a16="http://schemas.microsoft.com/office/drawing/2014/main" id="{F893C82B-A7D4-41DE-A5A9-199CA1221AB6}"/>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7" name="Freeform 63">
                <a:extLst>
                  <a:ext uri="{FF2B5EF4-FFF2-40B4-BE49-F238E27FC236}">
                    <a16:creationId xmlns:a16="http://schemas.microsoft.com/office/drawing/2014/main" id="{3DE24325-2CD3-449E-AEE5-901C7A5A8EFF}"/>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8" name="Freeform 64">
                <a:extLst>
                  <a:ext uri="{FF2B5EF4-FFF2-40B4-BE49-F238E27FC236}">
                    <a16:creationId xmlns:a16="http://schemas.microsoft.com/office/drawing/2014/main" id="{E44291A0-CFE6-4CDF-AFC1-6B3E5C49A4EC}"/>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19" name="Freeform 65">
                <a:extLst>
                  <a:ext uri="{FF2B5EF4-FFF2-40B4-BE49-F238E27FC236}">
                    <a16:creationId xmlns:a16="http://schemas.microsoft.com/office/drawing/2014/main" id="{225EB1A1-19A2-4B48-BAC8-FF53F4083205}"/>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0" name="Freeform 66">
                <a:extLst>
                  <a:ext uri="{FF2B5EF4-FFF2-40B4-BE49-F238E27FC236}">
                    <a16:creationId xmlns:a16="http://schemas.microsoft.com/office/drawing/2014/main" id="{77F4D376-04E9-47D7-A8FD-B9D5B86EDDA6}"/>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rgbClr val="00188F"/>
                </a:solid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1" name="Freeform 67">
                <a:extLst>
                  <a:ext uri="{FF2B5EF4-FFF2-40B4-BE49-F238E27FC236}">
                    <a16:creationId xmlns:a16="http://schemas.microsoft.com/office/drawing/2014/main" id="{14F25455-969A-472C-98D8-50F309490AB1}"/>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2" name="Freeform 68">
                <a:extLst>
                  <a:ext uri="{FF2B5EF4-FFF2-40B4-BE49-F238E27FC236}">
                    <a16:creationId xmlns:a16="http://schemas.microsoft.com/office/drawing/2014/main" id="{B55120F8-5D1D-4296-AC87-DA355E3F1B05}"/>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3" name="Freeform 69">
                <a:extLst>
                  <a:ext uri="{FF2B5EF4-FFF2-40B4-BE49-F238E27FC236}">
                    <a16:creationId xmlns:a16="http://schemas.microsoft.com/office/drawing/2014/main" id="{1E28F799-DC48-40D4-A5AE-98C755D7FD15}"/>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4" name="Freeform 70">
                <a:extLst>
                  <a:ext uri="{FF2B5EF4-FFF2-40B4-BE49-F238E27FC236}">
                    <a16:creationId xmlns:a16="http://schemas.microsoft.com/office/drawing/2014/main" id="{F972D80D-F267-4628-A777-4DA250FB5910}"/>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rgbClr val="00188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5" name="Freeform 71">
                <a:extLst>
                  <a:ext uri="{FF2B5EF4-FFF2-40B4-BE49-F238E27FC236}">
                    <a16:creationId xmlns:a16="http://schemas.microsoft.com/office/drawing/2014/main" id="{7C5885C7-3F2B-4A71-B999-A01D7E1FC5F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6" name="Freeform 72">
                <a:extLst>
                  <a:ext uri="{FF2B5EF4-FFF2-40B4-BE49-F238E27FC236}">
                    <a16:creationId xmlns:a16="http://schemas.microsoft.com/office/drawing/2014/main" id="{7F0B51C5-1052-434F-AC96-BB1351894017}"/>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7" name="Freeform 73">
                <a:extLst>
                  <a:ext uri="{FF2B5EF4-FFF2-40B4-BE49-F238E27FC236}">
                    <a16:creationId xmlns:a16="http://schemas.microsoft.com/office/drawing/2014/main" id="{390C5064-FBC2-472E-9B1A-0C554555C181}"/>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8" name="Freeform 74">
                <a:extLst>
                  <a:ext uri="{FF2B5EF4-FFF2-40B4-BE49-F238E27FC236}">
                    <a16:creationId xmlns:a16="http://schemas.microsoft.com/office/drawing/2014/main" id="{7DE72902-9E30-4D12-BEB4-923CBB74EF02}"/>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29" name="Freeform 75">
                <a:extLst>
                  <a:ext uri="{FF2B5EF4-FFF2-40B4-BE49-F238E27FC236}">
                    <a16:creationId xmlns:a16="http://schemas.microsoft.com/office/drawing/2014/main" id="{69E59A78-7EAA-49B3-A485-9B661CCB3948}"/>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30" name="Freeform 76">
                <a:extLst>
                  <a:ext uri="{FF2B5EF4-FFF2-40B4-BE49-F238E27FC236}">
                    <a16:creationId xmlns:a16="http://schemas.microsoft.com/office/drawing/2014/main" id="{EFD94A28-A5CE-4DD2-A5BD-16112BBA6DE7}"/>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31" name="Freeform 77">
                <a:extLst>
                  <a:ext uri="{FF2B5EF4-FFF2-40B4-BE49-F238E27FC236}">
                    <a16:creationId xmlns:a16="http://schemas.microsoft.com/office/drawing/2014/main" id="{22F657EE-AA7F-457E-B47E-92763536369C}"/>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rgbClr val="00188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32" name="Freeform 78">
                <a:extLst>
                  <a:ext uri="{FF2B5EF4-FFF2-40B4-BE49-F238E27FC236}">
                    <a16:creationId xmlns:a16="http://schemas.microsoft.com/office/drawing/2014/main" id="{F4950997-7AD3-41F9-838B-DD3794D2A617}"/>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33" name="Freeform 79">
                <a:extLst>
                  <a:ext uri="{FF2B5EF4-FFF2-40B4-BE49-F238E27FC236}">
                    <a16:creationId xmlns:a16="http://schemas.microsoft.com/office/drawing/2014/main" id="{C9E77908-2846-4CFB-909A-AA87EAAC7D63}"/>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rgbClr val="0078D7"/>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34" name="Freeform 80">
                <a:extLst>
                  <a:ext uri="{FF2B5EF4-FFF2-40B4-BE49-F238E27FC236}">
                    <a16:creationId xmlns:a16="http://schemas.microsoft.com/office/drawing/2014/main" id="{664415E2-73DA-4FA7-97A4-D8D7689305BA}"/>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35" name="Freeform 81">
                <a:extLst>
                  <a:ext uri="{FF2B5EF4-FFF2-40B4-BE49-F238E27FC236}">
                    <a16:creationId xmlns:a16="http://schemas.microsoft.com/office/drawing/2014/main" id="{116F2A7F-C331-4603-89D4-7258CB0CA43B}"/>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sp>
            <p:nvSpPr>
              <p:cNvPr id="1936" name="Freeform 82">
                <a:extLst>
                  <a:ext uri="{FF2B5EF4-FFF2-40B4-BE49-F238E27FC236}">
                    <a16:creationId xmlns:a16="http://schemas.microsoft.com/office/drawing/2014/main" id="{79CFF2A9-B7FD-4478-9B13-A6E6129AC4F8}"/>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a:endParaRPr>
              </a:p>
            </p:txBody>
          </p:sp>
          <p:grpSp>
            <p:nvGrpSpPr>
              <p:cNvPr id="1937" name="Group 1936">
                <a:extLst>
                  <a:ext uri="{FF2B5EF4-FFF2-40B4-BE49-F238E27FC236}">
                    <a16:creationId xmlns:a16="http://schemas.microsoft.com/office/drawing/2014/main" id="{86E2DE78-4190-425A-998F-4E5BB67DF187}"/>
                  </a:ext>
                </a:extLst>
              </p:cNvPr>
              <p:cNvGrpSpPr/>
              <p:nvPr/>
            </p:nvGrpSpPr>
            <p:grpSpPr>
              <a:xfrm>
                <a:off x="5973079" y="2748470"/>
                <a:ext cx="128016" cy="128016"/>
                <a:chOff x="1520304" y="1939550"/>
                <a:chExt cx="726812" cy="726812"/>
              </a:xfrm>
            </p:grpSpPr>
            <p:sp>
              <p:nvSpPr>
                <p:cNvPr id="2536" name="Oval 2535">
                  <a:extLst>
                    <a:ext uri="{FF2B5EF4-FFF2-40B4-BE49-F238E27FC236}">
                      <a16:creationId xmlns:a16="http://schemas.microsoft.com/office/drawing/2014/main" id="{CCC9A426-92DE-494D-8049-8A3C89EDF3EB}"/>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537" name="Group 2536">
                  <a:extLst>
                    <a:ext uri="{FF2B5EF4-FFF2-40B4-BE49-F238E27FC236}">
                      <a16:creationId xmlns:a16="http://schemas.microsoft.com/office/drawing/2014/main" id="{D41081B1-7A4F-482F-BC99-A3650EF8710B}"/>
                    </a:ext>
                  </a:extLst>
                </p:cNvPr>
                <p:cNvGrpSpPr/>
                <p:nvPr/>
              </p:nvGrpSpPr>
              <p:grpSpPr>
                <a:xfrm>
                  <a:off x="1627350" y="2071688"/>
                  <a:ext cx="512722" cy="462536"/>
                  <a:chOff x="1302898" y="1640683"/>
                  <a:chExt cx="1201027" cy="1083468"/>
                </a:xfrm>
              </p:grpSpPr>
              <p:sp>
                <p:nvSpPr>
                  <p:cNvPr id="2538" name="Freeform 34">
                    <a:extLst>
                      <a:ext uri="{FF2B5EF4-FFF2-40B4-BE49-F238E27FC236}">
                        <a16:creationId xmlns:a16="http://schemas.microsoft.com/office/drawing/2014/main" id="{009800DD-9F12-4306-9EA3-88F10E6CD77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39" name="Freeform 37">
                    <a:extLst>
                      <a:ext uri="{FF2B5EF4-FFF2-40B4-BE49-F238E27FC236}">
                        <a16:creationId xmlns:a16="http://schemas.microsoft.com/office/drawing/2014/main" id="{B99A2CFE-43AD-48E2-A6FD-C0822E0546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40" name="Freeform 39">
                    <a:extLst>
                      <a:ext uri="{FF2B5EF4-FFF2-40B4-BE49-F238E27FC236}">
                        <a16:creationId xmlns:a16="http://schemas.microsoft.com/office/drawing/2014/main" id="{ADDDA3D4-8820-4478-8CDE-904D6AB893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41" name="Freeform 40">
                    <a:extLst>
                      <a:ext uri="{FF2B5EF4-FFF2-40B4-BE49-F238E27FC236}">
                        <a16:creationId xmlns:a16="http://schemas.microsoft.com/office/drawing/2014/main" id="{5BB782DB-9038-434A-8FFD-774505AEF8E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42" name="Freeform 5">
                    <a:extLst>
                      <a:ext uri="{FF2B5EF4-FFF2-40B4-BE49-F238E27FC236}">
                        <a16:creationId xmlns:a16="http://schemas.microsoft.com/office/drawing/2014/main" id="{8E619992-889A-4003-B232-9FF2058A0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38" name="Group 1937">
                <a:extLst>
                  <a:ext uri="{FF2B5EF4-FFF2-40B4-BE49-F238E27FC236}">
                    <a16:creationId xmlns:a16="http://schemas.microsoft.com/office/drawing/2014/main" id="{975ADD11-F5E7-4B48-B060-D23BF51F9D87}"/>
                  </a:ext>
                </a:extLst>
              </p:cNvPr>
              <p:cNvGrpSpPr/>
              <p:nvPr/>
            </p:nvGrpSpPr>
            <p:grpSpPr>
              <a:xfrm>
                <a:off x="9868710" y="3418123"/>
                <a:ext cx="128016" cy="128016"/>
                <a:chOff x="1520304" y="1939550"/>
                <a:chExt cx="726812" cy="726812"/>
              </a:xfrm>
            </p:grpSpPr>
            <p:sp>
              <p:nvSpPr>
                <p:cNvPr id="2529" name="Oval 2528">
                  <a:extLst>
                    <a:ext uri="{FF2B5EF4-FFF2-40B4-BE49-F238E27FC236}">
                      <a16:creationId xmlns:a16="http://schemas.microsoft.com/office/drawing/2014/main" id="{82A29FE9-A0F7-47D8-B2C3-793477ABC3E2}"/>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530" name="Group 2529">
                  <a:extLst>
                    <a:ext uri="{FF2B5EF4-FFF2-40B4-BE49-F238E27FC236}">
                      <a16:creationId xmlns:a16="http://schemas.microsoft.com/office/drawing/2014/main" id="{32CB86A1-4998-4338-AF4B-E8B15AE0CFDF}"/>
                    </a:ext>
                  </a:extLst>
                </p:cNvPr>
                <p:cNvGrpSpPr/>
                <p:nvPr/>
              </p:nvGrpSpPr>
              <p:grpSpPr>
                <a:xfrm>
                  <a:off x="1627350" y="2071688"/>
                  <a:ext cx="512722" cy="462536"/>
                  <a:chOff x="1302898" y="1640683"/>
                  <a:chExt cx="1201027" cy="1083468"/>
                </a:xfrm>
              </p:grpSpPr>
              <p:sp>
                <p:nvSpPr>
                  <p:cNvPr id="2531" name="Freeform 34">
                    <a:extLst>
                      <a:ext uri="{FF2B5EF4-FFF2-40B4-BE49-F238E27FC236}">
                        <a16:creationId xmlns:a16="http://schemas.microsoft.com/office/drawing/2014/main" id="{07D101A3-E68F-4DFA-90FD-1724A03F0FE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32" name="Freeform 37">
                    <a:extLst>
                      <a:ext uri="{FF2B5EF4-FFF2-40B4-BE49-F238E27FC236}">
                        <a16:creationId xmlns:a16="http://schemas.microsoft.com/office/drawing/2014/main" id="{DC553435-406D-4F6F-8E0B-0CF18D0BB59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33" name="Freeform 39">
                    <a:extLst>
                      <a:ext uri="{FF2B5EF4-FFF2-40B4-BE49-F238E27FC236}">
                        <a16:creationId xmlns:a16="http://schemas.microsoft.com/office/drawing/2014/main" id="{ABD710E0-22CE-4D00-8C83-CCE0EF7C52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34" name="Freeform 40">
                    <a:extLst>
                      <a:ext uri="{FF2B5EF4-FFF2-40B4-BE49-F238E27FC236}">
                        <a16:creationId xmlns:a16="http://schemas.microsoft.com/office/drawing/2014/main" id="{30BBABBF-DAF3-434F-A342-0802C3CDD2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35" name="Freeform 5">
                    <a:extLst>
                      <a:ext uri="{FF2B5EF4-FFF2-40B4-BE49-F238E27FC236}">
                        <a16:creationId xmlns:a16="http://schemas.microsoft.com/office/drawing/2014/main" id="{74F68D20-96DE-4CBE-82F0-AAB12029AC3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39" name="Group 1938">
                <a:extLst>
                  <a:ext uri="{FF2B5EF4-FFF2-40B4-BE49-F238E27FC236}">
                    <a16:creationId xmlns:a16="http://schemas.microsoft.com/office/drawing/2014/main" id="{5A1F98C6-BB38-4CEC-8D99-723AE100FE3A}"/>
                  </a:ext>
                </a:extLst>
              </p:cNvPr>
              <p:cNvGrpSpPr/>
              <p:nvPr/>
            </p:nvGrpSpPr>
            <p:grpSpPr>
              <a:xfrm>
                <a:off x="9771289" y="3315135"/>
                <a:ext cx="128016" cy="128016"/>
                <a:chOff x="1520304" y="1939550"/>
                <a:chExt cx="726812" cy="726812"/>
              </a:xfrm>
            </p:grpSpPr>
            <p:sp>
              <p:nvSpPr>
                <p:cNvPr id="2522" name="Oval 2521">
                  <a:extLst>
                    <a:ext uri="{FF2B5EF4-FFF2-40B4-BE49-F238E27FC236}">
                      <a16:creationId xmlns:a16="http://schemas.microsoft.com/office/drawing/2014/main" id="{7CC26899-EA4F-4803-A082-C79876BF4F0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523" name="Group 2522">
                  <a:extLst>
                    <a:ext uri="{FF2B5EF4-FFF2-40B4-BE49-F238E27FC236}">
                      <a16:creationId xmlns:a16="http://schemas.microsoft.com/office/drawing/2014/main" id="{8BB5C6EA-DF05-4CCB-8A27-41DA8140295E}"/>
                    </a:ext>
                  </a:extLst>
                </p:cNvPr>
                <p:cNvGrpSpPr/>
                <p:nvPr/>
              </p:nvGrpSpPr>
              <p:grpSpPr>
                <a:xfrm>
                  <a:off x="1627350" y="2071688"/>
                  <a:ext cx="512722" cy="462536"/>
                  <a:chOff x="1302898" y="1640683"/>
                  <a:chExt cx="1201027" cy="1083468"/>
                </a:xfrm>
              </p:grpSpPr>
              <p:sp>
                <p:nvSpPr>
                  <p:cNvPr id="2524" name="Freeform 34">
                    <a:extLst>
                      <a:ext uri="{FF2B5EF4-FFF2-40B4-BE49-F238E27FC236}">
                        <a16:creationId xmlns:a16="http://schemas.microsoft.com/office/drawing/2014/main" id="{1A7E4759-9BE8-4C68-BCD3-1B6AE8A5852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25" name="Freeform 37">
                    <a:extLst>
                      <a:ext uri="{FF2B5EF4-FFF2-40B4-BE49-F238E27FC236}">
                        <a16:creationId xmlns:a16="http://schemas.microsoft.com/office/drawing/2014/main" id="{59D7B799-091C-4BA1-8647-833DB081107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26" name="Freeform 39">
                    <a:extLst>
                      <a:ext uri="{FF2B5EF4-FFF2-40B4-BE49-F238E27FC236}">
                        <a16:creationId xmlns:a16="http://schemas.microsoft.com/office/drawing/2014/main" id="{59015807-EB36-45F7-9EC3-482D37A79F5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27" name="Freeform 40">
                    <a:extLst>
                      <a:ext uri="{FF2B5EF4-FFF2-40B4-BE49-F238E27FC236}">
                        <a16:creationId xmlns:a16="http://schemas.microsoft.com/office/drawing/2014/main" id="{43354928-F94F-4013-9FFD-3F87C354D71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28" name="Freeform 5">
                    <a:extLst>
                      <a:ext uri="{FF2B5EF4-FFF2-40B4-BE49-F238E27FC236}">
                        <a16:creationId xmlns:a16="http://schemas.microsoft.com/office/drawing/2014/main" id="{D34D5C44-3021-4F0C-987C-34F9B4A7F4B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40" name="Group 1939">
                <a:extLst>
                  <a:ext uri="{FF2B5EF4-FFF2-40B4-BE49-F238E27FC236}">
                    <a16:creationId xmlns:a16="http://schemas.microsoft.com/office/drawing/2014/main" id="{E48092A6-4B38-47AA-A832-A3E5C1902E15}"/>
                  </a:ext>
                </a:extLst>
              </p:cNvPr>
              <p:cNvGrpSpPr/>
              <p:nvPr/>
            </p:nvGrpSpPr>
            <p:grpSpPr>
              <a:xfrm>
                <a:off x="3269362" y="3279968"/>
                <a:ext cx="128016" cy="128016"/>
                <a:chOff x="1520304" y="1939550"/>
                <a:chExt cx="726812" cy="726812"/>
              </a:xfrm>
            </p:grpSpPr>
            <p:sp>
              <p:nvSpPr>
                <p:cNvPr id="2515" name="Oval 2514">
                  <a:extLst>
                    <a:ext uri="{FF2B5EF4-FFF2-40B4-BE49-F238E27FC236}">
                      <a16:creationId xmlns:a16="http://schemas.microsoft.com/office/drawing/2014/main" id="{C8B65483-5EF3-46E0-B5B5-57BF761FD0E9}"/>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516" name="Group 2515">
                  <a:extLst>
                    <a:ext uri="{FF2B5EF4-FFF2-40B4-BE49-F238E27FC236}">
                      <a16:creationId xmlns:a16="http://schemas.microsoft.com/office/drawing/2014/main" id="{DB06B187-D80B-4D88-8DB2-33F535F836BF}"/>
                    </a:ext>
                  </a:extLst>
                </p:cNvPr>
                <p:cNvGrpSpPr/>
                <p:nvPr/>
              </p:nvGrpSpPr>
              <p:grpSpPr>
                <a:xfrm>
                  <a:off x="1627350" y="2071688"/>
                  <a:ext cx="512722" cy="462536"/>
                  <a:chOff x="1302898" y="1640683"/>
                  <a:chExt cx="1201027" cy="1083468"/>
                </a:xfrm>
              </p:grpSpPr>
              <p:sp>
                <p:nvSpPr>
                  <p:cNvPr id="2517" name="Freeform 34">
                    <a:extLst>
                      <a:ext uri="{FF2B5EF4-FFF2-40B4-BE49-F238E27FC236}">
                        <a16:creationId xmlns:a16="http://schemas.microsoft.com/office/drawing/2014/main" id="{ED5A5836-6A73-461F-969E-887CED74A7F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18" name="Freeform 37">
                    <a:extLst>
                      <a:ext uri="{FF2B5EF4-FFF2-40B4-BE49-F238E27FC236}">
                        <a16:creationId xmlns:a16="http://schemas.microsoft.com/office/drawing/2014/main" id="{E87E0544-FED0-41E4-A18C-4C3905466A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19" name="Freeform 39">
                    <a:extLst>
                      <a:ext uri="{FF2B5EF4-FFF2-40B4-BE49-F238E27FC236}">
                        <a16:creationId xmlns:a16="http://schemas.microsoft.com/office/drawing/2014/main" id="{9ADC0366-432F-418C-822B-0FB38FCCA13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20" name="Freeform 40">
                    <a:extLst>
                      <a:ext uri="{FF2B5EF4-FFF2-40B4-BE49-F238E27FC236}">
                        <a16:creationId xmlns:a16="http://schemas.microsoft.com/office/drawing/2014/main" id="{E1A0AB75-FEC9-424B-A93F-64329438ED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21" name="Freeform 5">
                    <a:extLst>
                      <a:ext uri="{FF2B5EF4-FFF2-40B4-BE49-F238E27FC236}">
                        <a16:creationId xmlns:a16="http://schemas.microsoft.com/office/drawing/2014/main" id="{F58F7D44-3807-4227-B27D-93C867FE4A3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41" name="Group 1940">
                <a:extLst>
                  <a:ext uri="{FF2B5EF4-FFF2-40B4-BE49-F238E27FC236}">
                    <a16:creationId xmlns:a16="http://schemas.microsoft.com/office/drawing/2014/main" id="{F1EDD0B7-223F-47F2-915B-234A0F94A579}"/>
                  </a:ext>
                </a:extLst>
              </p:cNvPr>
              <p:cNvGrpSpPr/>
              <p:nvPr/>
            </p:nvGrpSpPr>
            <p:grpSpPr>
              <a:xfrm>
                <a:off x="3333060" y="3373249"/>
                <a:ext cx="128016" cy="128016"/>
                <a:chOff x="6617763" y="1494678"/>
                <a:chExt cx="188006" cy="188004"/>
              </a:xfrm>
            </p:grpSpPr>
            <p:sp>
              <p:nvSpPr>
                <p:cNvPr id="2513" name="Oval 2512">
                  <a:extLst>
                    <a:ext uri="{FF2B5EF4-FFF2-40B4-BE49-F238E27FC236}">
                      <a16:creationId xmlns:a16="http://schemas.microsoft.com/office/drawing/2014/main" id="{DF8AA872-F8E6-40DC-8FDB-D20759F03344}"/>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514" name="Freeform 10">
                  <a:extLst>
                    <a:ext uri="{FF2B5EF4-FFF2-40B4-BE49-F238E27FC236}">
                      <a16:creationId xmlns:a16="http://schemas.microsoft.com/office/drawing/2014/main" id="{474BA5A6-A4DF-4FB2-9DC0-366BF9125D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2" name="Group 1941">
                <a:extLst>
                  <a:ext uri="{FF2B5EF4-FFF2-40B4-BE49-F238E27FC236}">
                    <a16:creationId xmlns:a16="http://schemas.microsoft.com/office/drawing/2014/main" id="{C80B9EE6-2931-4CAE-B92F-D6E880801076}"/>
                  </a:ext>
                </a:extLst>
              </p:cNvPr>
              <p:cNvGrpSpPr/>
              <p:nvPr/>
            </p:nvGrpSpPr>
            <p:grpSpPr>
              <a:xfrm>
                <a:off x="2766086" y="3560656"/>
                <a:ext cx="128016" cy="128016"/>
                <a:chOff x="1520304" y="1939550"/>
                <a:chExt cx="726812" cy="726812"/>
              </a:xfrm>
            </p:grpSpPr>
            <p:sp>
              <p:nvSpPr>
                <p:cNvPr id="2506" name="Oval 2505">
                  <a:extLst>
                    <a:ext uri="{FF2B5EF4-FFF2-40B4-BE49-F238E27FC236}">
                      <a16:creationId xmlns:a16="http://schemas.microsoft.com/office/drawing/2014/main" id="{CC8836FC-A4DA-4F87-BFCD-9671BB223CB0}"/>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507" name="Group 2506">
                  <a:extLst>
                    <a:ext uri="{FF2B5EF4-FFF2-40B4-BE49-F238E27FC236}">
                      <a16:creationId xmlns:a16="http://schemas.microsoft.com/office/drawing/2014/main" id="{57186FA1-B449-4D6D-A6AE-6A5FC36CEE84}"/>
                    </a:ext>
                  </a:extLst>
                </p:cNvPr>
                <p:cNvGrpSpPr/>
                <p:nvPr/>
              </p:nvGrpSpPr>
              <p:grpSpPr>
                <a:xfrm>
                  <a:off x="1627350" y="2071688"/>
                  <a:ext cx="512722" cy="462536"/>
                  <a:chOff x="1302898" y="1640683"/>
                  <a:chExt cx="1201027" cy="1083468"/>
                </a:xfrm>
              </p:grpSpPr>
              <p:sp>
                <p:nvSpPr>
                  <p:cNvPr id="2508" name="Freeform 34">
                    <a:extLst>
                      <a:ext uri="{FF2B5EF4-FFF2-40B4-BE49-F238E27FC236}">
                        <a16:creationId xmlns:a16="http://schemas.microsoft.com/office/drawing/2014/main" id="{BCCC1A35-C8C8-4416-88DC-A484C8C5BC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09" name="Freeform 37">
                    <a:extLst>
                      <a:ext uri="{FF2B5EF4-FFF2-40B4-BE49-F238E27FC236}">
                        <a16:creationId xmlns:a16="http://schemas.microsoft.com/office/drawing/2014/main" id="{7A905473-D869-4B84-A482-FCB2C94060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10" name="Freeform 39">
                    <a:extLst>
                      <a:ext uri="{FF2B5EF4-FFF2-40B4-BE49-F238E27FC236}">
                        <a16:creationId xmlns:a16="http://schemas.microsoft.com/office/drawing/2014/main" id="{73B9DA38-FB18-49D8-B641-17F9BF9EE3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11" name="Freeform 40">
                    <a:extLst>
                      <a:ext uri="{FF2B5EF4-FFF2-40B4-BE49-F238E27FC236}">
                        <a16:creationId xmlns:a16="http://schemas.microsoft.com/office/drawing/2014/main" id="{73DCCE9F-444B-44BF-93D7-40C9E3C03B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12" name="Freeform 5">
                    <a:extLst>
                      <a:ext uri="{FF2B5EF4-FFF2-40B4-BE49-F238E27FC236}">
                        <a16:creationId xmlns:a16="http://schemas.microsoft.com/office/drawing/2014/main" id="{3B3673DB-2EC8-4EBD-B242-B2A781B5A54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43" name="Group 1942">
                <a:extLst>
                  <a:ext uri="{FF2B5EF4-FFF2-40B4-BE49-F238E27FC236}">
                    <a16:creationId xmlns:a16="http://schemas.microsoft.com/office/drawing/2014/main" id="{25139D31-B614-4734-9118-AAB691386E7F}"/>
                  </a:ext>
                </a:extLst>
              </p:cNvPr>
              <p:cNvGrpSpPr/>
              <p:nvPr/>
            </p:nvGrpSpPr>
            <p:grpSpPr>
              <a:xfrm>
                <a:off x="2720799" y="3588285"/>
                <a:ext cx="128016" cy="128016"/>
                <a:chOff x="1520304" y="1939550"/>
                <a:chExt cx="726812" cy="726812"/>
              </a:xfrm>
            </p:grpSpPr>
            <p:sp>
              <p:nvSpPr>
                <p:cNvPr id="2499" name="Oval 2498">
                  <a:extLst>
                    <a:ext uri="{FF2B5EF4-FFF2-40B4-BE49-F238E27FC236}">
                      <a16:creationId xmlns:a16="http://schemas.microsoft.com/office/drawing/2014/main" id="{7FFE6989-041F-435A-8CCC-6D0CC4FA3EB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500" name="Group 2499">
                  <a:extLst>
                    <a:ext uri="{FF2B5EF4-FFF2-40B4-BE49-F238E27FC236}">
                      <a16:creationId xmlns:a16="http://schemas.microsoft.com/office/drawing/2014/main" id="{FC600B01-B376-4984-B3C9-997E53701A68}"/>
                    </a:ext>
                  </a:extLst>
                </p:cNvPr>
                <p:cNvGrpSpPr/>
                <p:nvPr/>
              </p:nvGrpSpPr>
              <p:grpSpPr>
                <a:xfrm>
                  <a:off x="1627350" y="2071688"/>
                  <a:ext cx="512722" cy="462536"/>
                  <a:chOff x="1302898" y="1640683"/>
                  <a:chExt cx="1201027" cy="1083468"/>
                </a:xfrm>
              </p:grpSpPr>
              <p:sp>
                <p:nvSpPr>
                  <p:cNvPr id="2501" name="Freeform 34">
                    <a:extLst>
                      <a:ext uri="{FF2B5EF4-FFF2-40B4-BE49-F238E27FC236}">
                        <a16:creationId xmlns:a16="http://schemas.microsoft.com/office/drawing/2014/main" id="{4094F384-D6DA-4843-BCE0-E4E22A97A66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02" name="Freeform 37">
                    <a:extLst>
                      <a:ext uri="{FF2B5EF4-FFF2-40B4-BE49-F238E27FC236}">
                        <a16:creationId xmlns:a16="http://schemas.microsoft.com/office/drawing/2014/main" id="{C6BF16DC-6646-45A5-AC27-65136153709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03" name="Freeform 39">
                    <a:extLst>
                      <a:ext uri="{FF2B5EF4-FFF2-40B4-BE49-F238E27FC236}">
                        <a16:creationId xmlns:a16="http://schemas.microsoft.com/office/drawing/2014/main" id="{354E3126-34CF-4861-852A-8489A41101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04" name="Freeform 40">
                    <a:extLst>
                      <a:ext uri="{FF2B5EF4-FFF2-40B4-BE49-F238E27FC236}">
                        <a16:creationId xmlns:a16="http://schemas.microsoft.com/office/drawing/2014/main" id="{A56B0CEE-CFA6-477D-B801-3B645A58359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505" name="Freeform 5">
                    <a:extLst>
                      <a:ext uri="{FF2B5EF4-FFF2-40B4-BE49-F238E27FC236}">
                        <a16:creationId xmlns:a16="http://schemas.microsoft.com/office/drawing/2014/main" id="{97E95B02-5E58-4059-99B1-C14FF18049A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44" name="Group 1943">
                <a:extLst>
                  <a:ext uri="{FF2B5EF4-FFF2-40B4-BE49-F238E27FC236}">
                    <a16:creationId xmlns:a16="http://schemas.microsoft.com/office/drawing/2014/main" id="{D80396C9-F5BD-4264-AC26-009A57403035}"/>
                  </a:ext>
                </a:extLst>
              </p:cNvPr>
              <p:cNvGrpSpPr/>
              <p:nvPr/>
            </p:nvGrpSpPr>
            <p:grpSpPr>
              <a:xfrm>
                <a:off x="3916060" y="5577983"/>
                <a:ext cx="128016" cy="128016"/>
                <a:chOff x="1520304" y="1939550"/>
                <a:chExt cx="726812" cy="726812"/>
              </a:xfrm>
            </p:grpSpPr>
            <p:sp>
              <p:nvSpPr>
                <p:cNvPr id="2492" name="Oval 2491">
                  <a:extLst>
                    <a:ext uri="{FF2B5EF4-FFF2-40B4-BE49-F238E27FC236}">
                      <a16:creationId xmlns:a16="http://schemas.microsoft.com/office/drawing/2014/main" id="{55E8C98E-303A-4E63-B832-6C5811A1308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93" name="Group 2492">
                  <a:extLst>
                    <a:ext uri="{FF2B5EF4-FFF2-40B4-BE49-F238E27FC236}">
                      <a16:creationId xmlns:a16="http://schemas.microsoft.com/office/drawing/2014/main" id="{17B626A8-5F6F-49CB-BFC5-385074D676AE}"/>
                    </a:ext>
                  </a:extLst>
                </p:cNvPr>
                <p:cNvGrpSpPr/>
                <p:nvPr/>
              </p:nvGrpSpPr>
              <p:grpSpPr>
                <a:xfrm>
                  <a:off x="1627350" y="2071688"/>
                  <a:ext cx="512722" cy="462536"/>
                  <a:chOff x="1302898" y="1640683"/>
                  <a:chExt cx="1201027" cy="1083468"/>
                </a:xfrm>
              </p:grpSpPr>
              <p:sp>
                <p:nvSpPr>
                  <p:cNvPr id="2494" name="Freeform 34">
                    <a:extLst>
                      <a:ext uri="{FF2B5EF4-FFF2-40B4-BE49-F238E27FC236}">
                        <a16:creationId xmlns:a16="http://schemas.microsoft.com/office/drawing/2014/main" id="{FA28CFA0-70F7-4C54-AE7E-5CA5B82A218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95" name="Freeform 37">
                    <a:extLst>
                      <a:ext uri="{FF2B5EF4-FFF2-40B4-BE49-F238E27FC236}">
                        <a16:creationId xmlns:a16="http://schemas.microsoft.com/office/drawing/2014/main" id="{AD71FA51-CCBD-43F5-B494-2D519F3F0D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96" name="Freeform 39">
                    <a:extLst>
                      <a:ext uri="{FF2B5EF4-FFF2-40B4-BE49-F238E27FC236}">
                        <a16:creationId xmlns:a16="http://schemas.microsoft.com/office/drawing/2014/main" id="{7DE4CEC9-AD14-4B0F-A98C-9ACAC605E1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97" name="Freeform 40">
                    <a:extLst>
                      <a:ext uri="{FF2B5EF4-FFF2-40B4-BE49-F238E27FC236}">
                        <a16:creationId xmlns:a16="http://schemas.microsoft.com/office/drawing/2014/main" id="{B45A387D-7C11-4B56-ADEB-B8C5AA522D0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98" name="Freeform 5">
                    <a:extLst>
                      <a:ext uri="{FF2B5EF4-FFF2-40B4-BE49-F238E27FC236}">
                        <a16:creationId xmlns:a16="http://schemas.microsoft.com/office/drawing/2014/main" id="{59FF49E0-CAE0-4EFD-B40F-AF21E99A317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45" name="Group 1944">
                <a:extLst>
                  <a:ext uri="{FF2B5EF4-FFF2-40B4-BE49-F238E27FC236}">
                    <a16:creationId xmlns:a16="http://schemas.microsoft.com/office/drawing/2014/main" id="{2324A3BE-27EE-4557-A780-46A53B0D530A}"/>
                  </a:ext>
                </a:extLst>
              </p:cNvPr>
              <p:cNvGrpSpPr/>
              <p:nvPr/>
            </p:nvGrpSpPr>
            <p:grpSpPr>
              <a:xfrm>
                <a:off x="3547079" y="5948616"/>
                <a:ext cx="128016" cy="128016"/>
                <a:chOff x="6617763" y="1494678"/>
                <a:chExt cx="188006" cy="188004"/>
              </a:xfrm>
            </p:grpSpPr>
            <p:sp>
              <p:nvSpPr>
                <p:cNvPr id="2490" name="Oval 2489">
                  <a:extLst>
                    <a:ext uri="{FF2B5EF4-FFF2-40B4-BE49-F238E27FC236}">
                      <a16:creationId xmlns:a16="http://schemas.microsoft.com/office/drawing/2014/main" id="{473B67B7-4D28-4151-BEF5-289490EFAC88}"/>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491" name="Freeform 10">
                  <a:extLst>
                    <a:ext uri="{FF2B5EF4-FFF2-40B4-BE49-F238E27FC236}">
                      <a16:creationId xmlns:a16="http://schemas.microsoft.com/office/drawing/2014/main" id="{2AE01724-5F3E-4CF9-9464-3B10FC3423E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6" name="Group 1945">
                <a:extLst>
                  <a:ext uri="{FF2B5EF4-FFF2-40B4-BE49-F238E27FC236}">
                    <a16:creationId xmlns:a16="http://schemas.microsoft.com/office/drawing/2014/main" id="{71BCC5AF-824E-4E0A-A9AF-268B532FB14A}"/>
                  </a:ext>
                </a:extLst>
              </p:cNvPr>
              <p:cNvGrpSpPr/>
              <p:nvPr/>
            </p:nvGrpSpPr>
            <p:grpSpPr>
              <a:xfrm>
                <a:off x="4296463" y="5522724"/>
                <a:ext cx="128016" cy="128016"/>
                <a:chOff x="6617763" y="1494678"/>
                <a:chExt cx="188006" cy="188004"/>
              </a:xfrm>
            </p:grpSpPr>
            <p:sp>
              <p:nvSpPr>
                <p:cNvPr id="2488" name="Oval 2487">
                  <a:extLst>
                    <a:ext uri="{FF2B5EF4-FFF2-40B4-BE49-F238E27FC236}">
                      <a16:creationId xmlns:a16="http://schemas.microsoft.com/office/drawing/2014/main" id="{E06DED03-8CD4-4B1D-B8FD-786C5AE495DE}"/>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489" name="Freeform 10">
                  <a:extLst>
                    <a:ext uri="{FF2B5EF4-FFF2-40B4-BE49-F238E27FC236}">
                      <a16:creationId xmlns:a16="http://schemas.microsoft.com/office/drawing/2014/main" id="{0898057B-903C-4F39-ADC8-D5724F4BBC0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7" name="Group 1946">
                <a:extLst>
                  <a:ext uri="{FF2B5EF4-FFF2-40B4-BE49-F238E27FC236}">
                    <a16:creationId xmlns:a16="http://schemas.microsoft.com/office/drawing/2014/main" id="{9E6816E4-478E-4033-8DE0-0D2FFDDF7D0E}"/>
                  </a:ext>
                </a:extLst>
              </p:cNvPr>
              <p:cNvGrpSpPr/>
              <p:nvPr/>
            </p:nvGrpSpPr>
            <p:grpSpPr>
              <a:xfrm>
                <a:off x="4425893" y="5507189"/>
                <a:ext cx="128016" cy="128016"/>
                <a:chOff x="6617763" y="1494678"/>
                <a:chExt cx="188006" cy="188004"/>
              </a:xfrm>
            </p:grpSpPr>
            <p:sp>
              <p:nvSpPr>
                <p:cNvPr id="2486" name="Oval 2485">
                  <a:extLst>
                    <a:ext uri="{FF2B5EF4-FFF2-40B4-BE49-F238E27FC236}">
                      <a16:creationId xmlns:a16="http://schemas.microsoft.com/office/drawing/2014/main" id="{C294D4D6-7BB4-4F19-BACC-EC9FC47818CC}"/>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487" name="Freeform 10">
                  <a:extLst>
                    <a:ext uri="{FF2B5EF4-FFF2-40B4-BE49-F238E27FC236}">
                      <a16:creationId xmlns:a16="http://schemas.microsoft.com/office/drawing/2014/main" id="{57F02EF9-776D-4F9F-B15B-9F6C368A123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8" name="Group 1947">
                <a:extLst>
                  <a:ext uri="{FF2B5EF4-FFF2-40B4-BE49-F238E27FC236}">
                    <a16:creationId xmlns:a16="http://schemas.microsoft.com/office/drawing/2014/main" id="{B64AC98A-5D4C-46B9-AD38-88F1CE63C1AF}"/>
                  </a:ext>
                </a:extLst>
              </p:cNvPr>
              <p:cNvGrpSpPr/>
              <p:nvPr/>
            </p:nvGrpSpPr>
            <p:grpSpPr>
              <a:xfrm>
                <a:off x="4552535" y="4890648"/>
                <a:ext cx="128016" cy="128016"/>
                <a:chOff x="6617763" y="1494678"/>
                <a:chExt cx="188006" cy="188004"/>
              </a:xfrm>
            </p:grpSpPr>
            <p:sp>
              <p:nvSpPr>
                <p:cNvPr id="2484" name="Oval 2483">
                  <a:extLst>
                    <a:ext uri="{FF2B5EF4-FFF2-40B4-BE49-F238E27FC236}">
                      <a16:creationId xmlns:a16="http://schemas.microsoft.com/office/drawing/2014/main" id="{CEC86699-ACF4-446F-B983-E05E496A217B}"/>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485" name="Freeform 10">
                  <a:extLst>
                    <a:ext uri="{FF2B5EF4-FFF2-40B4-BE49-F238E27FC236}">
                      <a16:creationId xmlns:a16="http://schemas.microsoft.com/office/drawing/2014/main" id="{7792C4B5-1941-4045-8260-0231B07E704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9" name="Group 1948">
                <a:extLst>
                  <a:ext uri="{FF2B5EF4-FFF2-40B4-BE49-F238E27FC236}">
                    <a16:creationId xmlns:a16="http://schemas.microsoft.com/office/drawing/2014/main" id="{851E60B0-94C4-453D-94DA-EB338391705E}"/>
                  </a:ext>
                </a:extLst>
              </p:cNvPr>
              <p:cNvGrpSpPr/>
              <p:nvPr/>
            </p:nvGrpSpPr>
            <p:grpSpPr>
              <a:xfrm>
                <a:off x="811374" y="4005550"/>
                <a:ext cx="128016" cy="128016"/>
                <a:chOff x="1520304" y="1939550"/>
                <a:chExt cx="726812" cy="726812"/>
              </a:xfrm>
            </p:grpSpPr>
            <p:sp>
              <p:nvSpPr>
                <p:cNvPr id="2477" name="Oval 2476">
                  <a:extLst>
                    <a:ext uri="{FF2B5EF4-FFF2-40B4-BE49-F238E27FC236}">
                      <a16:creationId xmlns:a16="http://schemas.microsoft.com/office/drawing/2014/main" id="{6DEC172A-E6D7-4BF9-9953-CDF0C19AF5F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78" name="Group 2477">
                  <a:extLst>
                    <a:ext uri="{FF2B5EF4-FFF2-40B4-BE49-F238E27FC236}">
                      <a16:creationId xmlns:a16="http://schemas.microsoft.com/office/drawing/2014/main" id="{35F181CE-FFBF-4D4A-A3A0-913203A2EB10}"/>
                    </a:ext>
                  </a:extLst>
                </p:cNvPr>
                <p:cNvGrpSpPr/>
                <p:nvPr/>
              </p:nvGrpSpPr>
              <p:grpSpPr>
                <a:xfrm>
                  <a:off x="1627350" y="2071688"/>
                  <a:ext cx="512722" cy="462536"/>
                  <a:chOff x="1302898" y="1640683"/>
                  <a:chExt cx="1201027" cy="1083468"/>
                </a:xfrm>
              </p:grpSpPr>
              <p:sp>
                <p:nvSpPr>
                  <p:cNvPr id="2479" name="Freeform 34">
                    <a:extLst>
                      <a:ext uri="{FF2B5EF4-FFF2-40B4-BE49-F238E27FC236}">
                        <a16:creationId xmlns:a16="http://schemas.microsoft.com/office/drawing/2014/main" id="{18A32F93-4112-448E-9A5D-BC846F7D2A4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80" name="Freeform 37">
                    <a:extLst>
                      <a:ext uri="{FF2B5EF4-FFF2-40B4-BE49-F238E27FC236}">
                        <a16:creationId xmlns:a16="http://schemas.microsoft.com/office/drawing/2014/main" id="{4B1726FA-4F37-41B8-AD59-8525B2052E0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81" name="Freeform 39">
                    <a:extLst>
                      <a:ext uri="{FF2B5EF4-FFF2-40B4-BE49-F238E27FC236}">
                        <a16:creationId xmlns:a16="http://schemas.microsoft.com/office/drawing/2014/main" id="{2AFE6B29-2BF2-4A80-9C71-A7B8DBF686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82" name="Freeform 40">
                    <a:extLst>
                      <a:ext uri="{FF2B5EF4-FFF2-40B4-BE49-F238E27FC236}">
                        <a16:creationId xmlns:a16="http://schemas.microsoft.com/office/drawing/2014/main" id="{D5583DB0-CC0B-4E35-9594-46E2564A5DE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83" name="Freeform 5">
                    <a:extLst>
                      <a:ext uri="{FF2B5EF4-FFF2-40B4-BE49-F238E27FC236}">
                        <a16:creationId xmlns:a16="http://schemas.microsoft.com/office/drawing/2014/main" id="{EDCCCD76-828D-444D-8458-AE79CA54776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0" name="Group 1949">
                <a:extLst>
                  <a:ext uri="{FF2B5EF4-FFF2-40B4-BE49-F238E27FC236}">
                    <a16:creationId xmlns:a16="http://schemas.microsoft.com/office/drawing/2014/main" id="{51A2BCC7-0735-4EC7-BC99-087E87BA5A7A}"/>
                  </a:ext>
                </a:extLst>
              </p:cNvPr>
              <p:cNvGrpSpPr/>
              <p:nvPr/>
            </p:nvGrpSpPr>
            <p:grpSpPr>
              <a:xfrm>
                <a:off x="3226557" y="3874799"/>
                <a:ext cx="128016" cy="128016"/>
                <a:chOff x="1520304" y="1939550"/>
                <a:chExt cx="726812" cy="726812"/>
              </a:xfrm>
            </p:grpSpPr>
            <p:sp>
              <p:nvSpPr>
                <p:cNvPr id="2470" name="Oval 2469">
                  <a:extLst>
                    <a:ext uri="{FF2B5EF4-FFF2-40B4-BE49-F238E27FC236}">
                      <a16:creationId xmlns:a16="http://schemas.microsoft.com/office/drawing/2014/main" id="{7363F2DB-AAB0-461E-8042-5AD969831035}"/>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71" name="Group 2470">
                  <a:extLst>
                    <a:ext uri="{FF2B5EF4-FFF2-40B4-BE49-F238E27FC236}">
                      <a16:creationId xmlns:a16="http://schemas.microsoft.com/office/drawing/2014/main" id="{07DDF585-841F-46BE-B796-32A64031A870}"/>
                    </a:ext>
                  </a:extLst>
                </p:cNvPr>
                <p:cNvGrpSpPr/>
                <p:nvPr/>
              </p:nvGrpSpPr>
              <p:grpSpPr>
                <a:xfrm>
                  <a:off x="1627350" y="2071688"/>
                  <a:ext cx="512722" cy="462536"/>
                  <a:chOff x="1302898" y="1640683"/>
                  <a:chExt cx="1201027" cy="1083468"/>
                </a:xfrm>
              </p:grpSpPr>
              <p:sp>
                <p:nvSpPr>
                  <p:cNvPr id="2472" name="Freeform 34">
                    <a:extLst>
                      <a:ext uri="{FF2B5EF4-FFF2-40B4-BE49-F238E27FC236}">
                        <a16:creationId xmlns:a16="http://schemas.microsoft.com/office/drawing/2014/main" id="{A645604C-74FD-4412-82C5-A852FB73D5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73" name="Freeform 37">
                    <a:extLst>
                      <a:ext uri="{FF2B5EF4-FFF2-40B4-BE49-F238E27FC236}">
                        <a16:creationId xmlns:a16="http://schemas.microsoft.com/office/drawing/2014/main" id="{7E752741-949D-4F46-8A4E-3B7A2CF85B1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74" name="Freeform 39">
                    <a:extLst>
                      <a:ext uri="{FF2B5EF4-FFF2-40B4-BE49-F238E27FC236}">
                        <a16:creationId xmlns:a16="http://schemas.microsoft.com/office/drawing/2014/main" id="{9AAEAFE2-645F-4483-A915-CF792B4E6D2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75" name="Freeform 40">
                    <a:extLst>
                      <a:ext uri="{FF2B5EF4-FFF2-40B4-BE49-F238E27FC236}">
                        <a16:creationId xmlns:a16="http://schemas.microsoft.com/office/drawing/2014/main" id="{5CD863E8-8E8B-4DD3-B0E3-33977FFF9A4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76" name="Freeform 5">
                    <a:extLst>
                      <a:ext uri="{FF2B5EF4-FFF2-40B4-BE49-F238E27FC236}">
                        <a16:creationId xmlns:a16="http://schemas.microsoft.com/office/drawing/2014/main" id="{4F6C678C-37F0-457E-A5DA-31EB3A46C16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1" name="Group 1950">
                <a:extLst>
                  <a:ext uri="{FF2B5EF4-FFF2-40B4-BE49-F238E27FC236}">
                    <a16:creationId xmlns:a16="http://schemas.microsoft.com/office/drawing/2014/main" id="{1061D599-7BE0-4361-8392-375F325822CF}"/>
                  </a:ext>
                </a:extLst>
              </p:cNvPr>
              <p:cNvGrpSpPr/>
              <p:nvPr/>
            </p:nvGrpSpPr>
            <p:grpSpPr>
              <a:xfrm>
                <a:off x="2604858" y="4017573"/>
                <a:ext cx="128016" cy="128016"/>
                <a:chOff x="1520304" y="1939550"/>
                <a:chExt cx="726812" cy="726812"/>
              </a:xfrm>
            </p:grpSpPr>
            <p:sp>
              <p:nvSpPr>
                <p:cNvPr id="2463" name="Oval 2462">
                  <a:extLst>
                    <a:ext uri="{FF2B5EF4-FFF2-40B4-BE49-F238E27FC236}">
                      <a16:creationId xmlns:a16="http://schemas.microsoft.com/office/drawing/2014/main" id="{43414115-13AA-4B31-8333-6E36F5DF9348}"/>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64" name="Group 2463">
                  <a:extLst>
                    <a:ext uri="{FF2B5EF4-FFF2-40B4-BE49-F238E27FC236}">
                      <a16:creationId xmlns:a16="http://schemas.microsoft.com/office/drawing/2014/main" id="{6B6668D5-0243-4611-B21C-E8800BB1CE7F}"/>
                    </a:ext>
                  </a:extLst>
                </p:cNvPr>
                <p:cNvGrpSpPr/>
                <p:nvPr/>
              </p:nvGrpSpPr>
              <p:grpSpPr>
                <a:xfrm>
                  <a:off x="1627350" y="2071688"/>
                  <a:ext cx="512722" cy="462536"/>
                  <a:chOff x="1302898" y="1640683"/>
                  <a:chExt cx="1201027" cy="1083468"/>
                </a:xfrm>
              </p:grpSpPr>
              <p:sp>
                <p:nvSpPr>
                  <p:cNvPr id="2465" name="Freeform 34">
                    <a:extLst>
                      <a:ext uri="{FF2B5EF4-FFF2-40B4-BE49-F238E27FC236}">
                        <a16:creationId xmlns:a16="http://schemas.microsoft.com/office/drawing/2014/main" id="{5F8A8BBF-946E-47CE-9EEE-D9D4228A1CB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66" name="Freeform 37">
                    <a:extLst>
                      <a:ext uri="{FF2B5EF4-FFF2-40B4-BE49-F238E27FC236}">
                        <a16:creationId xmlns:a16="http://schemas.microsoft.com/office/drawing/2014/main" id="{C8C4B5B8-3D00-4B93-BE7C-560C097A502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67" name="Freeform 39">
                    <a:extLst>
                      <a:ext uri="{FF2B5EF4-FFF2-40B4-BE49-F238E27FC236}">
                        <a16:creationId xmlns:a16="http://schemas.microsoft.com/office/drawing/2014/main" id="{80D6983E-4083-45A1-8137-1A50998A8F6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68" name="Freeform 40">
                    <a:extLst>
                      <a:ext uri="{FF2B5EF4-FFF2-40B4-BE49-F238E27FC236}">
                        <a16:creationId xmlns:a16="http://schemas.microsoft.com/office/drawing/2014/main" id="{6893B234-E2CB-4A8A-B4C3-243038AEE49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69" name="Freeform 5">
                    <a:extLst>
                      <a:ext uri="{FF2B5EF4-FFF2-40B4-BE49-F238E27FC236}">
                        <a16:creationId xmlns:a16="http://schemas.microsoft.com/office/drawing/2014/main" id="{EF58B361-2D9F-4289-8377-06F67524E97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2" name="Group 1951">
                <a:extLst>
                  <a:ext uri="{FF2B5EF4-FFF2-40B4-BE49-F238E27FC236}">
                    <a16:creationId xmlns:a16="http://schemas.microsoft.com/office/drawing/2014/main" id="{2163C0A9-E6BF-493E-BCE4-5A2BDAA869BF}"/>
                  </a:ext>
                </a:extLst>
              </p:cNvPr>
              <p:cNvGrpSpPr/>
              <p:nvPr/>
            </p:nvGrpSpPr>
            <p:grpSpPr>
              <a:xfrm>
                <a:off x="2509072" y="3602738"/>
                <a:ext cx="128016" cy="128016"/>
                <a:chOff x="1520304" y="1939550"/>
                <a:chExt cx="726812" cy="726812"/>
              </a:xfrm>
            </p:grpSpPr>
            <p:sp>
              <p:nvSpPr>
                <p:cNvPr id="2456" name="Oval 2455">
                  <a:extLst>
                    <a:ext uri="{FF2B5EF4-FFF2-40B4-BE49-F238E27FC236}">
                      <a16:creationId xmlns:a16="http://schemas.microsoft.com/office/drawing/2014/main" id="{6A79EEE8-7E99-4F7C-8BAE-12675FB98DA9}"/>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57" name="Group 2456">
                  <a:extLst>
                    <a:ext uri="{FF2B5EF4-FFF2-40B4-BE49-F238E27FC236}">
                      <a16:creationId xmlns:a16="http://schemas.microsoft.com/office/drawing/2014/main" id="{3966170E-EB42-4ABD-864C-C997AFC74DD8}"/>
                    </a:ext>
                  </a:extLst>
                </p:cNvPr>
                <p:cNvGrpSpPr/>
                <p:nvPr/>
              </p:nvGrpSpPr>
              <p:grpSpPr>
                <a:xfrm>
                  <a:off x="1627350" y="2071688"/>
                  <a:ext cx="512722" cy="462536"/>
                  <a:chOff x="1302898" y="1640683"/>
                  <a:chExt cx="1201027" cy="1083468"/>
                </a:xfrm>
              </p:grpSpPr>
              <p:sp>
                <p:nvSpPr>
                  <p:cNvPr id="2458" name="Freeform 34">
                    <a:extLst>
                      <a:ext uri="{FF2B5EF4-FFF2-40B4-BE49-F238E27FC236}">
                        <a16:creationId xmlns:a16="http://schemas.microsoft.com/office/drawing/2014/main" id="{286FB779-7497-439D-8738-9A584EAED8F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59" name="Freeform 37">
                    <a:extLst>
                      <a:ext uri="{FF2B5EF4-FFF2-40B4-BE49-F238E27FC236}">
                        <a16:creationId xmlns:a16="http://schemas.microsoft.com/office/drawing/2014/main" id="{740B3013-8878-4FDC-B9DE-C04484A8AA0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60" name="Freeform 39">
                    <a:extLst>
                      <a:ext uri="{FF2B5EF4-FFF2-40B4-BE49-F238E27FC236}">
                        <a16:creationId xmlns:a16="http://schemas.microsoft.com/office/drawing/2014/main" id="{78A4D7D2-3693-4EA0-B09F-5B851722329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61" name="Freeform 40">
                    <a:extLst>
                      <a:ext uri="{FF2B5EF4-FFF2-40B4-BE49-F238E27FC236}">
                        <a16:creationId xmlns:a16="http://schemas.microsoft.com/office/drawing/2014/main" id="{04562A56-E389-46D7-86F9-8874B47B398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62" name="Freeform 5">
                    <a:extLst>
                      <a:ext uri="{FF2B5EF4-FFF2-40B4-BE49-F238E27FC236}">
                        <a16:creationId xmlns:a16="http://schemas.microsoft.com/office/drawing/2014/main" id="{084852AA-D71B-46D9-BE51-D89D426A35F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3" name="Group 1952">
                <a:extLst>
                  <a:ext uri="{FF2B5EF4-FFF2-40B4-BE49-F238E27FC236}">
                    <a16:creationId xmlns:a16="http://schemas.microsoft.com/office/drawing/2014/main" id="{2057B828-B2D3-4D93-ACED-1472E4BA8776}"/>
                  </a:ext>
                </a:extLst>
              </p:cNvPr>
              <p:cNvGrpSpPr/>
              <p:nvPr/>
            </p:nvGrpSpPr>
            <p:grpSpPr>
              <a:xfrm>
                <a:off x="2352690" y="3546397"/>
                <a:ext cx="128016" cy="128016"/>
                <a:chOff x="1520304" y="1939550"/>
                <a:chExt cx="726812" cy="726812"/>
              </a:xfrm>
            </p:grpSpPr>
            <p:sp>
              <p:nvSpPr>
                <p:cNvPr id="2449" name="Oval 2448">
                  <a:extLst>
                    <a:ext uri="{FF2B5EF4-FFF2-40B4-BE49-F238E27FC236}">
                      <a16:creationId xmlns:a16="http://schemas.microsoft.com/office/drawing/2014/main" id="{077DEDE8-70C4-4B96-A7A5-A138C3B84EAD}"/>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50" name="Group 2449">
                  <a:extLst>
                    <a:ext uri="{FF2B5EF4-FFF2-40B4-BE49-F238E27FC236}">
                      <a16:creationId xmlns:a16="http://schemas.microsoft.com/office/drawing/2014/main" id="{B265C8BA-F5AC-45CE-BCCE-402B37AAE2A9}"/>
                    </a:ext>
                  </a:extLst>
                </p:cNvPr>
                <p:cNvGrpSpPr/>
                <p:nvPr/>
              </p:nvGrpSpPr>
              <p:grpSpPr>
                <a:xfrm>
                  <a:off x="1627350" y="2071688"/>
                  <a:ext cx="512722" cy="462536"/>
                  <a:chOff x="1302898" y="1640683"/>
                  <a:chExt cx="1201027" cy="1083468"/>
                </a:xfrm>
              </p:grpSpPr>
              <p:sp>
                <p:nvSpPr>
                  <p:cNvPr id="2451" name="Freeform 34">
                    <a:extLst>
                      <a:ext uri="{FF2B5EF4-FFF2-40B4-BE49-F238E27FC236}">
                        <a16:creationId xmlns:a16="http://schemas.microsoft.com/office/drawing/2014/main" id="{0F119175-A0C6-425E-9BFD-F2D27E284E1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52" name="Freeform 37">
                    <a:extLst>
                      <a:ext uri="{FF2B5EF4-FFF2-40B4-BE49-F238E27FC236}">
                        <a16:creationId xmlns:a16="http://schemas.microsoft.com/office/drawing/2014/main" id="{0C80F609-A8B0-4578-A31D-7CE598D5261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53" name="Freeform 39">
                    <a:extLst>
                      <a:ext uri="{FF2B5EF4-FFF2-40B4-BE49-F238E27FC236}">
                        <a16:creationId xmlns:a16="http://schemas.microsoft.com/office/drawing/2014/main" id="{4EFA06F0-E27A-4F5D-A49B-6AF297A6151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54" name="Freeform 40">
                    <a:extLst>
                      <a:ext uri="{FF2B5EF4-FFF2-40B4-BE49-F238E27FC236}">
                        <a16:creationId xmlns:a16="http://schemas.microsoft.com/office/drawing/2014/main" id="{6F811E49-86F3-4D2E-B113-65D6D84868A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55" name="Freeform 5">
                    <a:extLst>
                      <a:ext uri="{FF2B5EF4-FFF2-40B4-BE49-F238E27FC236}">
                        <a16:creationId xmlns:a16="http://schemas.microsoft.com/office/drawing/2014/main" id="{8B34785E-3488-4612-B7C9-F7FDFBA161E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4" name="Group 1953">
                <a:extLst>
                  <a:ext uri="{FF2B5EF4-FFF2-40B4-BE49-F238E27FC236}">
                    <a16:creationId xmlns:a16="http://schemas.microsoft.com/office/drawing/2014/main" id="{9D33BEF4-6AB3-4486-9C2D-8C68A3F7BE88}"/>
                  </a:ext>
                </a:extLst>
              </p:cNvPr>
              <p:cNvGrpSpPr/>
              <p:nvPr/>
            </p:nvGrpSpPr>
            <p:grpSpPr>
              <a:xfrm>
                <a:off x="2201880" y="3414979"/>
                <a:ext cx="128016" cy="128016"/>
                <a:chOff x="1520304" y="1939550"/>
                <a:chExt cx="726812" cy="726812"/>
              </a:xfrm>
            </p:grpSpPr>
            <p:sp>
              <p:nvSpPr>
                <p:cNvPr id="2442" name="Oval 2441">
                  <a:extLst>
                    <a:ext uri="{FF2B5EF4-FFF2-40B4-BE49-F238E27FC236}">
                      <a16:creationId xmlns:a16="http://schemas.microsoft.com/office/drawing/2014/main" id="{117C5E0A-882E-4F1A-B77F-911274971643}"/>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43" name="Group 2442">
                  <a:extLst>
                    <a:ext uri="{FF2B5EF4-FFF2-40B4-BE49-F238E27FC236}">
                      <a16:creationId xmlns:a16="http://schemas.microsoft.com/office/drawing/2014/main" id="{A1CF6837-28F1-445C-9E04-C7EB62C1802E}"/>
                    </a:ext>
                  </a:extLst>
                </p:cNvPr>
                <p:cNvGrpSpPr/>
                <p:nvPr/>
              </p:nvGrpSpPr>
              <p:grpSpPr>
                <a:xfrm>
                  <a:off x="1627350" y="2071688"/>
                  <a:ext cx="512722" cy="462536"/>
                  <a:chOff x="1302898" y="1640683"/>
                  <a:chExt cx="1201027" cy="1083468"/>
                </a:xfrm>
              </p:grpSpPr>
              <p:sp>
                <p:nvSpPr>
                  <p:cNvPr id="2444" name="Freeform 34">
                    <a:extLst>
                      <a:ext uri="{FF2B5EF4-FFF2-40B4-BE49-F238E27FC236}">
                        <a16:creationId xmlns:a16="http://schemas.microsoft.com/office/drawing/2014/main" id="{C4490A53-88F1-4F9E-AF48-E2B328EF60A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45" name="Freeform 37">
                    <a:extLst>
                      <a:ext uri="{FF2B5EF4-FFF2-40B4-BE49-F238E27FC236}">
                        <a16:creationId xmlns:a16="http://schemas.microsoft.com/office/drawing/2014/main" id="{FF0E56E8-86DF-4170-98D4-4C544E47736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46" name="Freeform 39">
                    <a:extLst>
                      <a:ext uri="{FF2B5EF4-FFF2-40B4-BE49-F238E27FC236}">
                        <a16:creationId xmlns:a16="http://schemas.microsoft.com/office/drawing/2014/main" id="{AC1FAFB4-463B-4326-A974-9C2E72CBAF4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47" name="Freeform 40">
                    <a:extLst>
                      <a:ext uri="{FF2B5EF4-FFF2-40B4-BE49-F238E27FC236}">
                        <a16:creationId xmlns:a16="http://schemas.microsoft.com/office/drawing/2014/main" id="{B5C88D36-DFD0-4001-B346-FBCA2D1B4CF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48" name="Freeform 5">
                    <a:extLst>
                      <a:ext uri="{FF2B5EF4-FFF2-40B4-BE49-F238E27FC236}">
                        <a16:creationId xmlns:a16="http://schemas.microsoft.com/office/drawing/2014/main" id="{666DDA84-2A9E-4CFE-9FE8-BEE82E70846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5" name="Group 1954">
                <a:extLst>
                  <a:ext uri="{FF2B5EF4-FFF2-40B4-BE49-F238E27FC236}">
                    <a16:creationId xmlns:a16="http://schemas.microsoft.com/office/drawing/2014/main" id="{D8C33A52-F021-473E-8726-769FE3B73378}"/>
                  </a:ext>
                </a:extLst>
              </p:cNvPr>
              <p:cNvGrpSpPr/>
              <p:nvPr/>
            </p:nvGrpSpPr>
            <p:grpSpPr>
              <a:xfrm>
                <a:off x="2104493" y="3534947"/>
                <a:ext cx="128016" cy="128016"/>
                <a:chOff x="1520304" y="1939550"/>
                <a:chExt cx="726812" cy="726812"/>
              </a:xfrm>
            </p:grpSpPr>
            <p:sp>
              <p:nvSpPr>
                <p:cNvPr id="2435" name="Oval 2434">
                  <a:extLst>
                    <a:ext uri="{FF2B5EF4-FFF2-40B4-BE49-F238E27FC236}">
                      <a16:creationId xmlns:a16="http://schemas.microsoft.com/office/drawing/2014/main" id="{AEFDAED0-B168-4373-93C4-67C10FF54CC7}"/>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36" name="Group 2435">
                  <a:extLst>
                    <a:ext uri="{FF2B5EF4-FFF2-40B4-BE49-F238E27FC236}">
                      <a16:creationId xmlns:a16="http://schemas.microsoft.com/office/drawing/2014/main" id="{EA1DB793-0AE3-49F4-90BF-B18684704A44}"/>
                    </a:ext>
                  </a:extLst>
                </p:cNvPr>
                <p:cNvGrpSpPr/>
                <p:nvPr/>
              </p:nvGrpSpPr>
              <p:grpSpPr>
                <a:xfrm>
                  <a:off x="1627350" y="2071688"/>
                  <a:ext cx="512722" cy="462536"/>
                  <a:chOff x="1302898" y="1640683"/>
                  <a:chExt cx="1201027" cy="1083468"/>
                </a:xfrm>
              </p:grpSpPr>
              <p:sp>
                <p:nvSpPr>
                  <p:cNvPr id="2437" name="Freeform 34">
                    <a:extLst>
                      <a:ext uri="{FF2B5EF4-FFF2-40B4-BE49-F238E27FC236}">
                        <a16:creationId xmlns:a16="http://schemas.microsoft.com/office/drawing/2014/main" id="{C4826F93-49FE-4A98-ACB6-6790A3606DD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38" name="Freeform 37">
                    <a:extLst>
                      <a:ext uri="{FF2B5EF4-FFF2-40B4-BE49-F238E27FC236}">
                        <a16:creationId xmlns:a16="http://schemas.microsoft.com/office/drawing/2014/main" id="{088B0CC9-43BE-4C96-8D40-8648E29908F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39" name="Freeform 39">
                    <a:extLst>
                      <a:ext uri="{FF2B5EF4-FFF2-40B4-BE49-F238E27FC236}">
                        <a16:creationId xmlns:a16="http://schemas.microsoft.com/office/drawing/2014/main" id="{50D6025D-F4D4-4DE3-B89E-22241B4E05B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40" name="Freeform 40">
                    <a:extLst>
                      <a:ext uri="{FF2B5EF4-FFF2-40B4-BE49-F238E27FC236}">
                        <a16:creationId xmlns:a16="http://schemas.microsoft.com/office/drawing/2014/main" id="{FA11402E-A636-4EB4-8E20-8F56927E239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41" name="Freeform 5">
                    <a:extLst>
                      <a:ext uri="{FF2B5EF4-FFF2-40B4-BE49-F238E27FC236}">
                        <a16:creationId xmlns:a16="http://schemas.microsoft.com/office/drawing/2014/main" id="{47B69F60-C2CB-42B5-887B-03A097FD2F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6" name="Group 1955">
                <a:extLst>
                  <a:ext uri="{FF2B5EF4-FFF2-40B4-BE49-F238E27FC236}">
                    <a16:creationId xmlns:a16="http://schemas.microsoft.com/office/drawing/2014/main" id="{E8F9AFE1-C129-496C-8AD0-93E3188D1D09}"/>
                  </a:ext>
                </a:extLst>
              </p:cNvPr>
              <p:cNvGrpSpPr/>
              <p:nvPr/>
            </p:nvGrpSpPr>
            <p:grpSpPr>
              <a:xfrm>
                <a:off x="2003442" y="3338194"/>
                <a:ext cx="128016" cy="128016"/>
                <a:chOff x="1520304" y="1939550"/>
                <a:chExt cx="726812" cy="726812"/>
              </a:xfrm>
            </p:grpSpPr>
            <p:sp>
              <p:nvSpPr>
                <p:cNvPr id="2428" name="Oval 2427">
                  <a:extLst>
                    <a:ext uri="{FF2B5EF4-FFF2-40B4-BE49-F238E27FC236}">
                      <a16:creationId xmlns:a16="http://schemas.microsoft.com/office/drawing/2014/main" id="{91B7AA2E-641C-414F-9BA3-7035DD151D58}"/>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29" name="Group 2428">
                  <a:extLst>
                    <a:ext uri="{FF2B5EF4-FFF2-40B4-BE49-F238E27FC236}">
                      <a16:creationId xmlns:a16="http://schemas.microsoft.com/office/drawing/2014/main" id="{67FB5745-2CA6-4515-8A7F-211674D43F21}"/>
                    </a:ext>
                  </a:extLst>
                </p:cNvPr>
                <p:cNvGrpSpPr/>
                <p:nvPr/>
              </p:nvGrpSpPr>
              <p:grpSpPr>
                <a:xfrm>
                  <a:off x="1627350" y="2071688"/>
                  <a:ext cx="512722" cy="462536"/>
                  <a:chOff x="1302898" y="1640683"/>
                  <a:chExt cx="1201027" cy="1083468"/>
                </a:xfrm>
              </p:grpSpPr>
              <p:sp>
                <p:nvSpPr>
                  <p:cNvPr id="2430" name="Freeform 34">
                    <a:extLst>
                      <a:ext uri="{FF2B5EF4-FFF2-40B4-BE49-F238E27FC236}">
                        <a16:creationId xmlns:a16="http://schemas.microsoft.com/office/drawing/2014/main" id="{185BDA9D-ED34-4A70-8EEE-0577E6C867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31" name="Freeform 37">
                    <a:extLst>
                      <a:ext uri="{FF2B5EF4-FFF2-40B4-BE49-F238E27FC236}">
                        <a16:creationId xmlns:a16="http://schemas.microsoft.com/office/drawing/2014/main" id="{8B8AC63E-1C64-4C41-AFD4-BF179222BF7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32" name="Freeform 39">
                    <a:extLst>
                      <a:ext uri="{FF2B5EF4-FFF2-40B4-BE49-F238E27FC236}">
                        <a16:creationId xmlns:a16="http://schemas.microsoft.com/office/drawing/2014/main" id="{23AD26E8-DF8E-415C-940A-3B699545C6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33" name="Freeform 40">
                    <a:extLst>
                      <a:ext uri="{FF2B5EF4-FFF2-40B4-BE49-F238E27FC236}">
                        <a16:creationId xmlns:a16="http://schemas.microsoft.com/office/drawing/2014/main" id="{805C4074-2468-4246-9698-CDDED245F15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34" name="Freeform 5">
                    <a:extLst>
                      <a:ext uri="{FF2B5EF4-FFF2-40B4-BE49-F238E27FC236}">
                        <a16:creationId xmlns:a16="http://schemas.microsoft.com/office/drawing/2014/main" id="{40CD1624-6F42-414C-8E2E-0A7BAE6DD9A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7" name="Group 1956">
                <a:extLst>
                  <a:ext uri="{FF2B5EF4-FFF2-40B4-BE49-F238E27FC236}">
                    <a16:creationId xmlns:a16="http://schemas.microsoft.com/office/drawing/2014/main" id="{41B1C2F8-5BEB-48EA-8C68-0DEBB90B7CC2}"/>
                  </a:ext>
                </a:extLst>
              </p:cNvPr>
              <p:cNvGrpSpPr/>
              <p:nvPr/>
            </p:nvGrpSpPr>
            <p:grpSpPr>
              <a:xfrm>
                <a:off x="2817464" y="3664985"/>
                <a:ext cx="128016" cy="128016"/>
                <a:chOff x="1520304" y="1939550"/>
                <a:chExt cx="726812" cy="726812"/>
              </a:xfrm>
            </p:grpSpPr>
            <p:sp>
              <p:nvSpPr>
                <p:cNvPr id="2421" name="Oval 2420">
                  <a:extLst>
                    <a:ext uri="{FF2B5EF4-FFF2-40B4-BE49-F238E27FC236}">
                      <a16:creationId xmlns:a16="http://schemas.microsoft.com/office/drawing/2014/main" id="{02A2D14D-1CAF-46AF-8E4F-ED65DB177747}"/>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22" name="Group 2421">
                  <a:extLst>
                    <a:ext uri="{FF2B5EF4-FFF2-40B4-BE49-F238E27FC236}">
                      <a16:creationId xmlns:a16="http://schemas.microsoft.com/office/drawing/2014/main" id="{3FFE00B9-4728-43D2-9CD6-567384C5B496}"/>
                    </a:ext>
                  </a:extLst>
                </p:cNvPr>
                <p:cNvGrpSpPr/>
                <p:nvPr/>
              </p:nvGrpSpPr>
              <p:grpSpPr>
                <a:xfrm>
                  <a:off x="1627350" y="2071688"/>
                  <a:ext cx="512722" cy="462536"/>
                  <a:chOff x="1302898" y="1640683"/>
                  <a:chExt cx="1201027" cy="1083468"/>
                </a:xfrm>
              </p:grpSpPr>
              <p:sp>
                <p:nvSpPr>
                  <p:cNvPr id="2423" name="Freeform 34">
                    <a:extLst>
                      <a:ext uri="{FF2B5EF4-FFF2-40B4-BE49-F238E27FC236}">
                        <a16:creationId xmlns:a16="http://schemas.microsoft.com/office/drawing/2014/main" id="{5FD01250-1F46-4661-9A8D-E4364DDA76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24" name="Freeform 37">
                    <a:extLst>
                      <a:ext uri="{FF2B5EF4-FFF2-40B4-BE49-F238E27FC236}">
                        <a16:creationId xmlns:a16="http://schemas.microsoft.com/office/drawing/2014/main" id="{D5C25671-F65F-4E11-B613-D437C86CDC0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25" name="Freeform 39">
                    <a:extLst>
                      <a:ext uri="{FF2B5EF4-FFF2-40B4-BE49-F238E27FC236}">
                        <a16:creationId xmlns:a16="http://schemas.microsoft.com/office/drawing/2014/main" id="{A259C4F6-22EA-4020-A167-B9050E50BF3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26" name="Freeform 40">
                    <a:extLst>
                      <a:ext uri="{FF2B5EF4-FFF2-40B4-BE49-F238E27FC236}">
                        <a16:creationId xmlns:a16="http://schemas.microsoft.com/office/drawing/2014/main" id="{46133426-206D-44F3-BED6-4AFEDC26521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27" name="Freeform 5">
                    <a:extLst>
                      <a:ext uri="{FF2B5EF4-FFF2-40B4-BE49-F238E27FC236}">
                        <a16:creationId xmlns:a16="http://schemas.microsoft.com/office/drawing/2014/main" id="{3AF4FBD3-64A1-458A-845A-46C77D4380F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8" name="Group 1957">
                <a:extLst>
                  <a:ext uri="{FF2B5EF4-FFF2-40B4-BE49-F238E27FC236}">
                    <a16:creationId xmlns:a16="http://schemas.microsoft.com/office/drawing/2014/main" id="{1F3B4235-30EE-4699-9E23-0BC520CB937B}"/>
                  </a:ext>
                </a:extLst>
              </p:cNvPr>
              <p:cNvGrpSpPr/>
              <p:nvPr/>
            </p:nvGrpSpPr>
            <p:grpSpPr>
              <a:xfrm>
                <a:off x="2732387" y="3720244"/>
                <a:ext cx="128016" cy="128016"/>
                <a:chOff x="6617763" y="1494678"/>
                <a:chExt cx="188006" cy="188004"/>
              </a:xfrm>
            </p:grpSpPr>
            <p:sp>
              <p:nvSpPr>
                <p:cNvPr id="2419" name="Oval 2418">
                  <a:extLst>
                    <a:ext uri="{FF2B5EF4-FFF2-40B4-BE49-F238E27FC236}">
                      <a16:creationId xmlns:a16="http://schemas.microsoft.com/office/drawing/2014/main" id="{09C53D5C-1F70-4856-96D0-3B2FBFEFB06D}"/>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420" name="Freeform 10">
                  <a:extLst>
                    <a:ext uri="{FF2B5EF4-FFF2-40B4-BE49-F238E27FC236}">
                      <a16:creationId xmlns:a16="http://schemas.microsoft.com/office/drawing/2014/main" id="{DA39E704-4A70-4046-98E3-A0D5D83E439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59" name="Group 1958">
                <a:extLst>
                  <a:ext uri="{FF2B5EF4-FFF2-40B4-BE49-F238E27FC236}">
                    <a16:creationId xmlns:a16="http://schemas.microsoft.com/office/drawing/2014/main" id="{1318CB78-4CC5-4CDA-A4CF-B4E4E7F546D9}"/>
                  </a:ext>
                </a:extLst>
              </p:cNvPr>
              <p:cNvGrpSpPr/>
              <p:nvPr/>
            </p:nvGrpSpPr>
            <p:grpSpPr>
              <a:xfrm>
                <a:off x="2008100" y="3359241"/>
                <a:ext cx="128016" cy="128016"/>
                <a:chOff x="6617763" y="1494678"/>
                <a:chExt cx="188006" cy="188004"/>
              </a:xfrm>
            </p:grpSpPr>
            <p:sp>
              <p:nvSpPr>
                <p:cNvPr id="2417" name="Oval 2416">
                  <a:extLst>
                    <a:ext uri="{FF2B5EF4-FFF2-40B4-BE49-F238E27FC236}">
                      <a16:creationId xmlns:a16="http://schemas.microsoft.com/office/drawing/2014/main" id="{D7C2D700-4110-45E4-A866-EDF0E5E8C003}"/>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418" name="Freeform 10">
                  <a:extLst>
                    <a:ext uri="{FF2B5EF4-FFF2-40B4-BE49-F238E27FC236}">
                      <a16:creationId xmlns:a16="http://schemas.microsoft.com/office/drawing/2014/main" id="{F3ACB6AF-B070-426E-BE1B-CEC7196D28F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0" name="Group 1959">
                <a:extLst>
                  <a:ext uri="{FF2B5EF4-FFF2-40B4-BE49-F238E27FC236}">
                    <a16:creationId xmlns:a16="http://schemas.microsoft.com/office/drawing/2014/main" id="{6BB8006E-2ED0-4C97-91EF-DBB74CC72129}"/>
                  </a:ext>
                </a:extLst>
              </p:cNvPr>
              <p:cNvGrpSpPr/>
              <p:nvPr/>
            </p:nvGrpSpPr>
            <p:grpSpPr>
              <a:xfrm>
                <a:off x="3098555" y="3597686"/>
                <a:ext cx="128016" cy="128016"/>
                <a:chOff x="1520304" y="1939550"/>
                <a:chExt cx="726812" cy="726812"/>
              </a:xfrm>
            </p:grpSpPr>
            <p:sp>
              <p:nvSpPr>
                <p:cNvPr id="2410" name="Oval 2409">
                  <a:extLst>
                    <a:ext uri="{FF2B5EF4-FFF2-40B4-BE49-F238E27FC236}">
                      <a16:creationId xmlns:a16="http://schemas.microsoft.com/office/drawing/2014/main" id="{8D876813-35AB-4F33-B63C-ED8A87D52CBC}"/>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11" name="Group 2410">
                  <a:extLst>
                    <a:ext uri="{FF2B5EF4-FFF2-40B4-BE49-F238E27FC236}">
                      <a16:creationId xmlns:a16="http://schemas.microsoft.com/office/drawing/2014/main" id="{BAD51606-C756-42A8-B96A-117C4FFBDDF0}"/>
                    </a:ext>
                  </a:extLst>
                </p:cNvPr>
                <p:cNvGrpSpPr/>
                <p:nvPr/>
              </p:nvGrpSpPr>
              <p:grpSpPr>
                <a:xfrm>
                  <a:off x="1627350" y="2071688"/>
                  <a:ext cx="512722" cy="462536"/>
                  <a:chOff x="1302898" y="1640683"/>
                  <a:chExt cx="1201027" cy="1083468"/>
                </a:xfrm>
              </p:grpSpPr>
              <p:sp>
                <p:nvSpPr>
                  <p:cNvPr id="2412" name="Freeform 34">
                    <a:extLst>
                      <a:ext uri="{FF2B5EF4-FFF2-40B4-BE49-F238E27FC236}">
                        <a16:creationId xmlns:a16="http://schemas.microsoft.com/office/drawing/2014/main" id="{42AB6980-936B-4FBF-B9A9-365587C5F50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13" name="Freeform 37">
                    <a:extLst>
                      <a:ext uri="{FF2B5EF4-FFF2-40B4-BE49-F238E27FC236}">
                        <a16:creationId xmlns:a16="http://schemas.microsoft.com/office/drawing/2014/main" id="{E3A3A580-62C8-4076-B500-7C5ADBE38D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14" name="Freeform 39">
                    <a:extLst>
                      <a:ext uri="{FF2B5EF4-FFF2-40B4-BE49-F238E27FC236}">
                        <a16:creationId xmlns:a16="http://schemas.microsoft.com/office/drawing/2014/main" id="{1A773671-388D-4805-B425-92BDC98E7EF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15" name="Freeform 40">
                    <a:extLst>
                      <a:ext uri="{FF2B5EF4-FFF2-40B4-BE49-F238E27FC236}">
                        <a16:creationId xmlns:a16="http://schemas.microsoft.com/office/drawing/2014/main" id="{E2ADF692-653B-4B83-8032-8DFDF44561F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16" name="Freeform 5">
                    <a:extLst>
                      <a:ext uri="{FF2B5EF4-FFF2-40B4-BE49-F238E27FC236}">
                        <a16:creationId xmlns:a16="http://schemas.microsoft.com/office/drawing/2014/main" id="{3434138D-C161-4E64-8FD3-238E407979D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61" name="Group 1960">
                <a:extLst>
                  <a:ext uri="{FF2B5EF4-FFF2-40B4-BE49-F238E27FC236}">
                    <a16:creationId xmlns:a16="http://schemas.microsoft.com/office/drawing/2014/main" id="{1974B5BE-19A8-4E9B-A69C-1589433E900C}"/>
                  </a:ext>
                </a:extLst>
              </p:cNvPr>
              <p:cNvGrpSpPr/>
              <p:nvPr/>
            </p:nvGrpSpPr>
            <p:grpSpPr>
              <a:xfrm>
                <a:off x="2449931" y="3334672"/>
                <a:ext cx="128016" cy="128016"/>
                <a:chOff x="1520304" y="1939550"/>
                <a:chExt cx="726812" cy="726812"/>
              </a:xfrm>
            </p:grpSpPr>
            <p:sp>
              <p:nvSpPr>
                <p:cNvPr id="2403" name="Oval 2402">
                  <a:extLst>
                    <a:ext uri="{FF2B5EF4-FFF2-40B4-BE49-F238E27FC236}">
                      <a16:creationId xmlns:a16="http://schemas.microsoft.com/office/drawing/2014/main" id="{D6639681-8142-4EE8-9C49-27E9565298C3}"/>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404" name="Group 2403">
                  <a:extLst>
                    <a:ext uri="{FF2B5EF4-FFF2-40B4-BE49-F238E27FC236}">
                      <a16:creationId xmlns:a16="http://schemas.microsoft.com/office/drawing/2014/main" id="{00348FA2-3A72-4DF3-8A6C-D985F75327B3}"/>
                    </a:ext>
                  </a:extLst>
                </p:cNvPr>
                <p:cNvGrpSpPr/>
                <p:nvPr/>
              </p:nvGrpSpPr>
              <p:grpSpPr>
                <a:xfrm>
                  <a:off x="1627350" y="2071688"/>
                  <a:ext cx="512722" cy="462536"/>
                  <a:chOff x="1302898" y="1640683"/>
                  <a:chExt cx="1201027" cy="1083468"/>
                </a:xfrm>
              </p:grpSpPr>
              <p:sp>
                <p:nvSpPr>
                  <p:cNvPr id="2405" name="Freeform 34">
                    <a:extLst>
                      <a:ext uri="{FF2B5EF4-FFF2-40B4-BE49-F238E27FC236}">
                        <a16:creationId xmlns:a16="http://schemas.microsoft.com/office/drawing/2014/main" id="{C4C7126C-4166-462F-AFF1-B6FEAE3600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06" name="Freeform 37">
                    <a:extLst>
                      <a:ext uri="{FF2B5EF4-FFF2-40B4-BE49-F238E27FC236}">
                        <a16:creationId xmlns:a16="http://schemas.microsoft.com/office/drawing/2014/main" id="{60FB3665-D396-4B7B-9270-42B33B10A3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07" name="Freeform 39">
                    <a:extLst>
                      <a:ext uri="{FF2B5EF4-FFF2-40B4-BE49-F238E27FC236}">
                        <a16:creationId xmlns:a16="http://schemas.microsoft.com/office/drawing/2014/main" id="{88795A0F-5144-47B3-938A-EB16962D3C9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08" name="Freeform 40">
                    <a:extLst>
                      <a:ext uri="{FF2B5EF4-FFF2-40B4-BE49-F238E27FC236}">
                        <a16:creationId xmlns:a16="http://schemas.microsoft.com/office/drawing/2014/main" id="{0F30735F-EF7A-4CAF-9CB8-61F4D4881CB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409" name="Freeform 5">
                    <a:extLst>
                      <a:ext uri="{FF2B5EF4-FFF2-40B4-BE49-F238E27FC236}">
                        <a16:creationId xmlns:a16="http://schemas.microsoft.com/office/drawing/2014/main" id="{B9CE3A9E-6B9C-40C4-932F-C759E7B245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62" name="Group 1961">
                <a:extLst>
                  <a:ext uri="{FF2B5EF4-FFF2-40B4-BE49-F238E27FC236}">
                    <a16:creationId xmlns:a16="http://schemas.microsoft.com/office/drawing/2014/main" id="{242B45DF-C140-4D3A-9BDA-E3C7FB720C90}"/>
                  </a:ext>
                </a:extLst>
              </p:cNvPr>
              <p:cNvGrpSpPr/>
              <p:nvPr/>
            </p:nvGrpSpPr>
            <p:grpSpPr>
              <a:xfrm>
                <a:off x="2452750" y="3300492"/>
                <a:ext cx="128016" cy="128016"/>
                <a:chOff x="6617763" y="1494678"/>
                <a:chExt cx="188006" cy="188004"/>
              </a:xfrm>
            </p:grpSpPr>
            <p:sp>
              <p:nvSpPr>
                <p:cNvPr id="2401" name="Oval 2400">
                  <a:extLst>
                    <a:ext uri="{FF2B5EF4-FFF2-40B4-BE49-F238E27FC236}">
                      <a16:creationId xmlns:a16="http://schemas.microsoft.com/office/drawing/2014/main" id="{55B80E77-D4BB-40EE-ADB1-0F4EC1936B9A}"/>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402" name="Freeform 10">
                  <a:extLst>
                    <a:ext uri="{FF2B5EF4-FFF2-40B4-BE49-F238E27FC236}">
                      <a16:creationId xmlns:a16="http://schemas.microsoft.com/office/drawing/2014/main" id="{28DF5391-3608-4908-9057-2EDFE6154B7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3" name="Group 1962">
                <a:extLst>
                  <a:ext uri="{FF2B5EF4-FFF2-40B4-BE49-F238E27FC236}">
                    <a16:creationId xmlns:a16="http://schemas.microsoft.com/office/drawing/2014/main" id="{72578754-71B8-429F-8B6F-9A8B8D1C71F5}"/>
                  </a:ext>
                </a:extLst>
              </p:cNvPr>
              <p:cNvGrpSpPr/>
              <p:nvPr/>
            </p:nvGrpSpPr>
            <p:grpSpPr>
              <a:xfrm>
                <a:off x="2818125" y="3258368"/>
                <a:ext cx="128016" cy="128016"/>
                <a:chOff x="6617763" y="1494678"/>
                <a:chExt cx="188006" cy="188004"/>
              </a:xfrm>
            </p:grpSpPr>
            <p:sp>
              <p:nvSpPr>
                <p:cNvPr id="2399" name="Oval 2398">
                  <a:extLst>
                    <a:ext uri="{FF2B5EF4-FFF2-40B4-BE49-F238E27FC236}">
                      <a16:creationId xmlns:a16="http://schemas.microsoft.com/office/drawing/2014/main" id="{61386375-EC69-4445-93A8-90BF98B44B19}"/>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400" name="Freeform 10">
                  <a:extLst>
                    <a:ext uri="{FF2B5EF4-FFF2-40B4-BE49-F238E27FC236}">
                      <a16:creationId xmlns:a16="http://schemas.microsoft.com/office/drawing/2014/main" id="{7660D709-DF3D-4E68-BCB2-F44FD3B71C0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4" name="Group 1963">
                <a:extLst>
                  <a:ext uri="{FF2B5EF4-FFF2-40B4-BE49-F238E27FC236}">
                    <a16:creationId xmlns:a16="http://schemas.microsoft.com/office/drawing/2014/main" id="{B7E885A4-105B-47CD-856F-A60A260DE7DB}"/>
                  </a:ext>
                </a:extLst>
              </p:cNvPr>
              <p:cNvGrpSpPr/>
              <p:nvPr/>
            </p:nvGrpSpPr>
            <p:grpSpPr>
              <a:xfrm>
                <a:off x="3016135" y="3243436"/>
                <a:ext cx="128016" cy="128016"/>
                <a:chOff x="1520304" y="1939550"/>
                <a:chExt cx="726812" cy="726812"/>
              </a:xfrm>
            </p:grpSpPr>
            <p:sp>
              <p:nvSpPr>
                <p:cNvPr id="2392" name="Oval 2391">
                  <a:extLst>
                    <a:ext uri="{FF2B5EF4-FFF2-40B4-BE49-F238E27FC236}">
                      <a16:creationId xmlns:a16="http://schemas.microsoft.com/office/drawing/2014/main" id="{06FAA2D7-B91B-49D5-9276-9535D45254B5}"/>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93" name="Group 2392">
                  <a:extLst>
                    <a:ext uri="{FF2B5EF4-FFF2-40B4-BE49-F238E27FC236}">
                      <a16:creationId xmlns:a16="http://schemas.microsoft.com/office/drawing/2014/main" id="{ED1EA5D2-B0CC-4B7B-B81E-52B010137856}"/>
                    </a:ext>
                  </a:extLst>
                </p:cNvPr>
                <p:cNvGrpSpPr/>
                <p:nvPr/>
              </p:nvGrpSpPr>
              <p:grpSpPr>
                <a:xfrm>
                  <a:off x="1627350" y="2071688"/>
                  <a:ext cx="512722" cy="462536"/>
                  <a:chOff x="1302898" y="1640683"/>
                  <a:chExt cx="1201027" cy="1083468"/>
                </a:xfrm>
              </p:grpSpPr>
              <p:sp>
                <p:nvSpPr>
                  <p:cNvPr id="2394" name="Freeform 34">
                    <a:extLst>
                      <a:ext uri="{FF2B5EF4-FFF2-40B4-BE49-F238E27FC236}">
                        <a16:creationId xmlns:a16="http://schemas.microsoft.com/office/drawing/2014/main" id="{CCA3EEE5-AD3B-4717-B555-7087ADBD4D15}"/>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95" name="Freeform 37">
                    <a:extLst>
                      <a:ext uri="{FF2B5EF4-FFF2-40B4-BE49-F238E27FC236}">
                        <a16:creationId xmlns:a16="http://schemas.microsoft.com/office/drawing/2014/main" id="{54ABC7E3-CFF8-4687-8576-E3015B7E507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96" name="Freeform 39">
                    <a:extLst>
                      <a:ext uri="{FF2B5EF4-FFF2-40B4-BE49-F238E27FC236}">
                        <a16:creationId xmlns:a16="http://schemas.microsoft.com/office/drawing/2014/main" id="{B527E04A-19B5-4232-AB2B-1B2D00CB9C2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97" name="Freeform 40">
                    <a:extLst>
                      <a:ext uri="{FF2B5EF4-FFF2-40B4-BE49-F238E27FC236}">
                        <a16:creationId xmlns:a16="http://schemas.microsoft.com/office/drawing/2014/main" id="{6BAC112C-ABA9-495A-9600-EC9F53B4F54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98" name="Freeform 5">
                    <a:extLst>
                      <a:ext uri="{FF2B5EF4-FFF2-40B4-BE49-F238E27FC236}">
                        <a16:creationId xmlns:a16="http://schemas.microsoft.com/office/drawing/2014/main" id="{B47BC6FF-E417-4A84-A486-C66AD032100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65" name="Group 1964">
                <a:extLst>
                  <a:ext uri="{FF2B5EF4-FFF2-40B4-BE49-F238E27FC236}">
                    <a16:creationId xmlns:a16="http://schemas.microsoft.com/office/drawing/2014/main" id="{DA1F7F13-CBAD-48C1-A353-ADA7968A29A5}"/>
                  </a:ext>
                </a:extLst>
              </p:cNvPr>
              <p:cNvGrpSpPr/>
              <p:nvPr/>
            </p:nvGrpSpPr>
            <p:grpSpPr>
              <a:xfrm>
                <a:off x="3001301" y="3228636"/>
                <a:ext cx="128016" cy="128016"/>
                <a:chOff x="6617763" y="1494678"/>
                <a:chExt cx="188006" cy="188004"/>
              </a:xfrm>
            </p:grpSpPr>
            <p:sp>
              <p:nvSpPr>
                <p:cNvPr id="2390" name="Oval 2389">
                  <a:extLst>
                    <a:ext uri="{FF2B5EF4-FFF2-40B4-BE49-F238E27FC236}">
                      <a16:creationId xmlns:a16="http://schemas.microsoft.com/office/drawing/2014/main" id="{C7058392-8229-4979-AFEA-885BA61EA69A}"/>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391" name="Freeform 10">
                  <a:extLst>
                    <a:ext uri="{FF2B5EF4-FFF2-40B4-BE49-F238E27FC236}">
                      <a16:creationId xmlns:a16="http://schemas.microsoft.com/office/drawing/2014/main" id="{62EFD9B5-391B-4DA4-8E5D-46D48F60C41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6" name="Group 1965">
                <a:extLst>
                  <a:ext uri="{FF2B5EF4-FFF2-40B4-BE49-F238E27FC236}">
                    <a16:creationId xmlns:a16="http://schemas.microsoft.com/office/drawing/2014/main" id="{EA231052-3167-4103-8ECB-9EA042C1D304}"/>
                  </a:ext>
                </a:extLst>
              </p:cNvPr>
              <p:cNvGrpSpPr/>
              <p:nvPr/>
            </p:nvGrpSpPr>
            <p:grpSpPr>
              <a:xfrm>
                <a:off x="3526736" y="3231225"/>
                <a:ext cx="128016" cy="128016"/>
                <a:chOff x="1520304" y="1939550"/>
                <a:chExt cx="726812" cy="726812"/>
              </a:xfrm>
            </p:grpSpPr>
            <p:sp>
              <p:nvSpPr>
                <p:cNvPr id="2383" name="Oval 2382">
                  <a:extLst>
                    <a:ext uri="{FF2B5EF4-FFF2-40B4-BE49-F238E27FC236}">
                      <a16:creationId xmlns:a16="http://schemas.microsoft.com/office/drawing/2014/main" id="{4D29CBFB-BE00-409F-A73A-556AD219512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84" name="Group 2383">
                  <a:extLst>
                    <a:ext uri="{FF2B5EF4-FFF2-40B4-BE49-F238E27FC236}">
                      <a16:creationId xmlns:a16="http://schemas.microsoft.com/office/drawing/2014/main" id="{EDC80147-718F-409F-9E17-084D130ED4BA}"/>
                    </a:ext>
                  </a:extLst>
                </p:cNvPr>
                <p:cNvGrpSpPr/>
                <p:nvPr/>
              </p:nvGrpSpPr>
              <p:grpSpPr>
                <a:xfrm>
                  <a:off x="1627350" y="2071688"/>
                  <a:ext cx="512722" cy="462536"/>
                  <a:chOff x="1302898" y="1640683"/>
                  <a:chExt cx="1201027" cy="1083468"/>
                </a:xfrm>
              </p:grpSpPr>
              <p:sp>
                <p:nvSpPr>
                  <p:cNvPr id="2385" name="Freeform 34">
                    <a:extLst>
                      <a:ext uri="{FF2B5EF4-FFF2-40B4-BE49-F238E27FC236}">
                        <a16:creationId xmlns:a16="http://schemas.microsoft.com/office/drawing/2014/main" id="{B7ACE11D-342C-47A6-8167-717A73CD06B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86" name="Freeform 37">
                    <a:extLst>
                      <a:ext uri="{FF2B5EF4-FFF2-40B4-BE49-F238E27FC236}">
                        <a16:creationId xmlns:a16="http://schemas.microsoft.com/office/drawing/2014/main" id="{EB09E64A-B1CA-4EAA-A92E-1D3CE965DF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87" name="Freeform 39">
                    <a:extLst>
                      <a:ext uri="{FF2B5EF4-FFF2-40B4-BE49-F238E27FC236}">
                        <a16:creationId xmlns:a16="http://schemas.microsoft.com/office/drawing/2014/main" id="{DEAA9EC2-CC7F-4210-9E54-D7E92D436BE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88" name="Freeform 40">
                    <a:extLst>
                      <a:ext uri="{FF2B5EF4-FFF2-40B4-BE49-F238E27FC236}">
                        <a16:creationId xmlns:a16="http://schemas.microsoft.com/office/drawing/2014/main" id="{856B92F5-8405-47C9-9779-A0345585342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89" name="Freeform 5">
                    <a:extLst>
                      <a:ext uri="{FF2B5EF4-FFF2-40B4-BE49-F238E27FC236}">
                        <a16:creationId xmlns:a16="http://schemas.microsoft.com/office/drawing/2014/main" id="{15A3CB17-0856-4FB4-B761-BB22655D70F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67" name="Group 1966">
                <a:extLst>
                  <a:ext uri="{FF2B5EF4-FFF2-40B4-BE49-F238E27FC236}">
                    <a16:creationId xmlns:a16="http://schemas.microsoft.com/office/drawing/2014/main" id="{01CC89DA-AA82-4C99-B1D8-B8C01022EF31}"/>
                  </a:ext>
                </a:extLst>
              </p:cNvPr>
              <p:cNvGrpSpPr/>
              <p:nvPr/>
            </p:nvGrpSpPr>
            <p:grpSpPr>
              <a:xfrm>
                <a:off x="3285210" y="3453320"/>
                <a:ext cx="128016" cy="128016"/>
                <a:chOff x="6617763" y="1494678"/>
                <a:chExt cx="188006" cy="188004"/>
              </a:xfrm>
            </p:grpSpPr>
            <p:sp>
              <p:nvSpPr>
                <p:cNvPr id="2381" name="Oval 2380">
                  <a:extLst>
                    <a:ext uri="{FF2B5EF4-FFF2-40B4-BE49-F238E27FC236}">
                      <a16:creationId xmlns:a16="http://schemas.microsoft.com/office/drawing/2014/main" id="{06A12AFD-56B9-41FC-A9E8-E4EA7922F8B7}"/>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382" name="Freeform 10">
                  <a:extLst>
                    <a:ext uri="{FF2B5EF4-FFF2-40B4-BE49-F238E27FC236}">
                      <a16:creationId xmlns:a16="http://schemas.microsoft.com/office/drawing/2014/main" id="{155DB8DB-25EA-4BBF-9A33-DB40691307F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8" name="Group 1967">
                <a:extLst>
                  <a:ext uri="{FF2B5EF4-FFF2-40B4-BE49-F238E27FC236}">
                    <a16:creationId xmlns:a16="http://schemas.microsoft.com/office/drawing/2014/main" id="{88DA01D0-230A-43F5-B668-F668CFFAD1E1}"/>
                  </a:ext>
                </a:extLst>
              </p:cNvPr>
              <p:cNvGrpSpPr/>
              <p:nvPr/>
            </p:nvGrpSpPr>
            <p:grpSpPr>
              <a:xfrm>
                <a:off x="3339456" y="3168944"/>
                <a:ext cx="128016" cy="128016"/>
                <a:chOff x="6617763" y="1494678"/>
                <a:chExt cx="188006" cy="188004"/>
              </a:xfrm>
            </p:grpSpPr>
            <p:sp>
              <p:nvSpPr>
                <p:cNvPr id="2379" name="Oval 2378">
                  <a:extLst>
                    <a:ext uri="{FF2B5EF4-FFF2-40B4-BE49-F238E27FC236}">
                      <a16:creationId xmlns:a16="http://schemas.microsoft.com/office/drawing/2014/main" id="{83EA278C-8C25-4944-8237-A4F5AD67A9AA}"/>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380" name="Freeform 10">
                  <a:extLst>
                    <a:ext uri="{FF2B5EF4-FFF2-40B4-BE49-F238E27FC236}">
                      <a16:creationId xmlns:a16="http://schemas.microsoft.com/office/drawing/2014/main" id="{7DC91BA2-2A91-4294-9711-81E2CE5960C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9" name="Group 1968">
                <a:extLst>
                  <a:ext uri="{FF2B5EF4-FFF2-40B4-BE49-F238E27FC236}">
                    <a16:creationId xmlns:a16="http://schemas.microsoft.com/office/drawing/2014/main" id="{D952F163-E109-4329-82A7-46C6DAA64467}"/>
                  </a:ext>
                </a:extLst>
              </p:cNvPr>
              <p:cNvGrpSpPr/>
              <p:nvPr/>
            </p:nvGrpSpPr>
            <p:grpSpPr>
              <a:xfrm>
                <a:off x="3610618" y="3130082"/>
                <a:ext cx="128016" cy="128016"/>
                <a:chOff x="1520304" y="1939550"/>
                <a:chExt cx="726812" cy="726812"/>
              </a:xfrm>
            </p:grpSpPr>
            <p:sp>
              <p:nvSpPr>
                <p:cNvPr id="2372" name="Oval 2371">
                  <a:extLst>
                    <a:ext uri="{FF2B5EF4-FFF2-40B4-BE49-F238E27FC236}">
                      <a16:creationId xmlns:a16="http://schemas.microsoft.com/office/drawing/2014/main" id="{D847D04A-A899-4EE4-AE25-76987FE9D0D9}"/>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73" name="Group 2372">
                  <a:extLst>
                    <a:ext uri="{FF2B5EF4-FFF2-40B4-BE49-F238E27FC236}">
                      <a16:creationId xmlns:a16="http://schemas.microsoft.com/office/drawing/2014/main" id="{7B1C4FF9-EA8B-4AD8-996E-F0EE967CB997}"/>
                    </a:ext>
                  </a:extLst>
                </p:cNvPr>
                <p:cNvGrpSpPr/>
                <p:nvPr/>
              </p:nvGrpSpPr>
              <p:grpSpPr>
                <a:xfrm>
                  <a:off x="1627350" y="2071688"/>
                  <a:ext cx="512722" cy="462536"/>
                  <a:chOff x="1302898" y="1640683"/>
                  <a:chExt cx="1201027" cy="1083468"/>
                </a:xfrm>
              </p:grpSpPr>
              <p:sp>
                <p:nvSpPr>
                  <p:cNvPr id="2374" name="Freeform 34">
                    <a:extLst>
                      <a:ext uri="{FF2B5EF4-FFF2-40B4-BE49-F238E27FC236}">
                        <a16:creationId xmlns:a16="http://schemas.microsoft.com/office/drawing/2014/main" id="{E159319F-C47D-49E1-A3A7-FCD159FFEB0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75" name="Freeform 37">
                    <a:extLst>
                      <a:ext uri="{FF2B5EF4-FFF2-40B4-BE49-F238E27FC236}">
                        <a16:creationId xmlns:a16="http://schemas.microsoft.com/office/drawing/2014/main" id="{7C8DEF0C-A9A9-4219-926A-CC405F912CB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76" name="Freeform 39">
                    <a:extLst>
                      <a:ext uri="{FF2B5EF4-FFF2-40B4-BE49-F238E27FC236}">
                        <a16:creationId xmlns:a16="http://schemas.microsoft.com/office/drawing/2014/main" id="{D6869F99-4288-44E0-9E96-6DECCDFD57E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77" name="Freeform 40">
                    <a:extLst>
                      <a:ext uri="{FF2B5EF4-FFF2-40B4-BE49-F238E27FC236}">
                        <a16:creationId xmlns:a16="http://schemas.microsoft.com/office/drawing/2014/main" id="{4F27D8D3-1FE3-4C87-87C6-B7AC844F62E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78" name="Freeform 5">
                    <a:extLst>
                      <a:ext uri="{FF2B5EF4-FFF2-40B4-BE49-F238E27FC236}">
                        <a16:creationId xmlns:a16="http://schemas.microsoft.com/office/drawing/2014/main" id="{98FBAE83-35D4-40E9-A510-C740261A02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0" name="Group 1969">
                <a:extLst>
                  <a:ext uri="{FF2B5EF4-FFF2-40B4-BE49-F238E27FC236}">
                    <a16:creationId xmlns:a16="http://schemas.microsoft.com/office/drawing/2014/main" id="{A0FAF061-1DA1-4971-B806-F80E2F61BCA3}"/>
                  </a:ext>
                </a:extLst>
              </p:cNvPr>
              <p:cNvGrpSpPr/>
              <p:nvPr/>
            </p:nvGrpSpPr>
            <p:grpSpPr>
              <a:xfrm>
                <a:off x="3515161" y="3018209"/>
                <a:ext cx="128016" cy="128016"/>
                <a:chOff x="1520304" y="1939550"/>
                <a:chExt cx="726812" cy="726812"/>
              </a:xfrm>
            </p:grpSpPr>
            <p:sp>
              <p:nvSpPr>
                <p:cNvPr id="2365" name="Oval 2364">
                  <a:extLst>
                    <a:ext uri="{FF2B5EF4-FFF2-40B4-BE49-F238E27FC236}">
                      <a16:creationId xmlns:a16="http://schemas.microsoft.com/office/drawing/2014/main" id="{C2EC4B33-6F74-484D-8F56-17BF7A9CEE0B}"/>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66" name="Group 2365">
                  <a:extLst>
                    <a:ext uri="{FF2B5EF4-FFF2-40B4-BE49-F238E27FC236}">
                      <a16:creationId xmlns:a16="http://schemas.microsoft.com/office/drawing/2014/main" id="{A33E688D-2E7C-4DBE-AF76-5ED6E6AFB761}"/>
                    </a:ext>
                  </a:extLst>
                </p:cNvPr>
                <p:cNvGrpSpPr/>
                <p:nvPr/>
              </p:nvGrpSpPr>
              <p:grpSpPr>
                <a:xfrm>
                  <a:off x="1627350" y="2071688"/>
                  <a:ext cx="512722" cy="462536"/>
                  <a:chOff x="1302898" y="1640683"/>
                  <a:chExt cx="1201027" cy="1083468"/>
                </a:xfrm>
              </p:grpSpPr>
              <p:sp>
                <p:nvSpPr>
                  <p:cNvPr id="2367" name="Freeform 34">
                    <a:extLst>
                      <a:ext uri="{FF2B5EF4-FFF2-40B4-BE49-F238E27FC236}">
                        <a16:creationId xmlns:a16="http://schemas.microsoft.com/office/drawing/2014/main" id="{C35EEA89-E5DC-4627-8348-A72F5FC0376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68" name="Freeform 37">
                    <a:extLst>
                      <a:ext uri="{FF2B5EF4-FFF2-40B4-BE49-F238E27FC236}">
                        <a16:creationId xmlns:a16="http://schemas.microsoft.com/office/drawing/2014/main" id="{53C29E75-743B-446E-847D-4C9E68999C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69" name="Freeform 39">
                    <a:extLst>
                      <a:ext uri="{FF2B5EF4-FFF2-40B4-BE49-F238E27FC236}">
                        <a16:creationId xmlns:a16="http://schemas.microsoft.com/office/drawing/2014/main" id="{FABF0314-ABDB-4496-8BE7-963BC8E3032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70" name="Freeform 40">
                    <a:extLst>
                      <a:ext uri="{FF2B5EF4-FFF2-40B4-BE49-F238E27FC236}">
                        <a16:creationId xmlns:a16="http://schemas.microsoft.com/office/drawing/2014/main" id="{066FF2A7-4D0D-487A-B0B4-BCA39C61652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71" name="Freeform 5">
                    <a:extLst>
                      <a:ext uri="{FF2B5EF4-FFF2-40B4-BE49-F238E27FC236}">
                        <a16:creationId xmlns:a16="http://schemas.microsoft.com/office/drawing/2014/main" id="{2B974B65-9010-4163-A817-3D7E5BF26E5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1" name="Group 1970">
                <a:extLst>
                  <a:ext uri="{FF2B5EF4-FFF2-40B4-BE49-F238E27FC236}">
                    <a16:creationId xmlns:a16="http://schemas.microsoft.com/office/drawing/2014/main" id="{521ED20F-F3C2-4EC8-A955-7B3BE12FE650}"/>
                  </a:ext>
                </a:extLst>
              </p:cNvPr>
              <p:cNvGrpSpPr/>
              <p:nvPr/>
            </p:nvGrpSpPr>
            <p:grpSpPr>
              <a:xfrm>
                <a:off x="3584436" y="2988961"/>
                <a:ext cx="128016" cy="128016"/>
                <a:chOff x="6617763" y="1494678"/>
                <a:chExt cx="188006" cy="188004"/>
              </a:xfrm>
            </p:grpSpPr>
            <p:sp>
              <p:nvSpPr>
                <p:cNvPr id="2363" name="Oval 2362">
                  <a:extLst>
                    <a:ext uri="{FF2B5EF4-FFF2-40B4-BE49-F238E27FC236}">
                      <a16:creationId xmlns:a16="http://schemas.microsoft.com/office/drawing/2014/main" id="{137D6660-57F2-43F7-888D-924CB971352A}"/>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364" name="Freeform 10">
                  <a:extLst>
                    <a:ext uri="{FF2B5EF4-FFF2-40B4-BE49-F238E27FC236}">
                      <a16:creationId xmlns:a16="http://schemas.microsoft.com/office/drawing/2014/main" id="{DF0F6CBC-0724-42AB-B057-649EA6FDBF6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72" name="Group 1971">
                <a:extLst>
                  <a:ext uri="{FF2B5EF4-FFF2-40B4-BE49-F238E27FC236}">
                    <a16:creationId xmlns:a16="http://schemas.microsoft.com/office/drawing/2014/main" id="{8B479427-206B-4FFF-8FCD-0F46285B052B}"/>
                  </a:ext>
                </a:extLst>
              </p:cNvPr>
              <p:cNvGrpSpPr/>
              <p:nvPr/>
            </p:nvGrpSpPr>
            <p:grpSpPr>
              <a:xfrm>
                <a:off x="1930285" y="2970174"/>
                <a:ext cx="128016" cy="128016"/>
                <a:chOff x="1520304" y="1939550"/>
                <a:chExt cx="726812" cy="726812"/>
              </a:xfrm>
            </p:grpSpPr>
            <p:sp>
              <p:nvSpPr>
                <p:cNvPr id="2356" name="Oval 2355">
                  <a:extLst>
                    <a:ext uri="{FF2B5EF4-FFF2-40B4-BE49-F238E27FC236}">
                      <a16:creationId xmlns:a16="http://schemas.microsoft.com/office/drawing/2014/main" id="{F200E8D8-35A7-4DFC-B377-B6658381FD2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57" name="Group 2356">
                  <a:extLst>
                    <a:ext uri="{FF2B5EF4-FFF2-40B4-BE49-F238E27FC236}">
                      <a16:creationId xmlns:a16="http://schemas.microsoft.com/office/drawing/2014/main" id="{2E9BFD19-0E4F-40D5-8B7D-1DF1FA00AE16}"/>
                    </a:ext>
                  </a:extLst>
                </p:cNvPr>
                <p:cNvGrpSpPr/>
                <p:nvPr/>
              </p:nvGrpSpPr>
              <p:grpSpPr>
                <a:xfrm>
                  <a:off x="1627350" y="2071688"/>
                  <a:ext cx="512722" cy="462536"/>
                  <a:chOff x="1302898" y="1640683"/>
                  <a:chExt cx="1201027" cy="1083468"/>
                </a:xfrm>
              </p:grpSpPr>
              <p:sp>
                <p:nvSpPr>
                  <p:cNvPr id="2358" name="Freeform 34">
                    <a:extLst>
                      <a:ext uri="{FF2B5EF4-FFF2-40B4-BE49-F238E27FC236}">
                        <a16:creationId xmlns:a16="http://schemas.microsoft.com/office/drawing/2014/main" id="{3E0083E7-FC68-4895-945F-C513DE1BEEB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59" name="Freeform 37">
                    <a:extLst>
                      <a:ext uri="{FF2B5EF4-FFF2-40B4-BE49-F238E27FC236}">
                        <a16:creationId xmlns:a16="http://schemas.microsoft.com/office/drawing/2014/main" id="{D2D7CDFF-DC08-47FF-8A8A-5396CACF3E1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60" name="Freeform 39">
                    <a:extLst>
                      <a:ext uri="{FF2B5EF4-FFF2-40B4-BE49-F238E27FC236}">
                        <a16:creationId xmlns:a16="http://schemas.microsoft.com/office/drawing/2014/main" id="{D14B574D-0BBC-4329-A1D7-C6EB783315B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61" name="Freeform 40">
                    <a:extLst>
                      <a:ext uri="{FF2B5EF4-FFF2-40B4-BE49-F238E27FC236}">
                        <a16:creationId xmlns:a16="http://schemas.microsoft.com/office/drawing/2014/main" id="{2B3C62D8-8BDD-48D0-A8B6-AC60A02C65A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62" name="Freeform 5">
                    <a:extLst>
                      <a:ext uri="{FF2B5EF4-FFF2-40B4-BE49-F238E27FC236}">
                        <a16:creationId xmlns:a16="http://schemas.microsoft.com/office/drawing/2014/main" id="{B60A7C45-257B-4B76-80FE-F61C7FA9C3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3" name="Group 1972">
                <a:extLst>
                  <a:ext uri="{FF2B5EF4-FFF2-40B4-BE49-F238E27FC236}">
                    <a16:creationId xmlns:a16="http://schemas.microsoft.com/office/drawing/2014/main" id="{AFB84179-DF70-4878-AEF1-08E373617E89}"/>
                  </a:ext>
                </a:extLst>
              </p:cNvPr>
              <p:cNvGrpSpPr/>
              <p:nvPr/>
            </p:nvGrpSpPr>
            <p:grpSpPr>
              <a:xfrm>
                <a:off x="1948343" y="2887411"/>
                <a:ext cx="128016" cy="128016"/>
                <a:chOff x="1520304" y="1939550"/>
                <a:chExt cx="726812" cy="726812"/>
              </a:xfrm>
            </p:grpSpPr>
            <p:sp>
              <p:nvSpPr>
                <p:cNvPr id="2349" name="Oval 2348">
                  <a:extLst>
                    <a:ext uri="{FF2B5EF4-FFF2-40B4-BE49-F238E27FC236}">
                      <a16:creationId xmlns:a16="http://schemas.microsoft.com/office/drawing/2014/main" id="{A5575D9C-600A-495E-9C1E-D1777F9F9E41}"/>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50" name="Group 2349">
                  <a:extLst>
                    <a:ext uri="{FF2B5EF4-FFF2-40B4-BE49-F238E27FC236}">
                      <a16:creationId xmlns:a16="http://schemas.microsoft.com/office/drawing/2014/main" id="{D35D1400-F4E6-4647-8FC2-E9E1ACD18744}"/>
                    </a:ext>
                  </a:extLst>
                </p:cNvPr>
                <p:cNvGrpSpPr/>
                <p:nvPr/>
              </p:nvGrpSpPr>
              <p:grpSpPr>
                <a:xfrm>
                  <a:off x="1627350" y="2071688"/>
                  <a:ext cx="512722" cy="462536"/>
                  <a:chOff x="1302898" y="1640683"/>
                  <a:chExt cx="1201027" cy="1083468"/>
                </a:xfrm>
              </p:grpSpPr>
              <p:sp>
                <p:nvSpPr>
                  <p:cNvPr id="2351" name="Freeform 34">
                    <a:extLst>
                      <a:ext uri="{FF2B5EF4-FFF2-40B4-BE49-F238E27FC236}">
                        <a16:creationId xmlns:a16="http://schemas.microsoft.com/office/drawing/2014/main" id="{2C164120-9669-4E46-BF09-481F30B6B7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52" name="Freeform 37">
                    <a:extLst>
                      <a:ext uri="{FF2B5EF4-FFF2-40B4-BE49-F238E27FC236}">
                        <a16:creationId xmlns:a16="http://schemas.microsoft.com/office/drawing/2014/main" id="{EF5749A2-1CC4-4A80-B01F-AF6CEC6D9C3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53" name="Freeform 39">
                    <a:extLst>
                      <a:ext uri="{FF2B5EF4-FFF2-40B4-BE49-F238E27FC236}">
                        <a16:creationId xmlns:a16="http://schemas.microsoft.com/office/drawing/2014/main" id="{619E37A4-F5EA-4124-B997-288F090346D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54" name="Freeform 40">
                    <a:extLst>
                      <a:ext uri="{FF2B5EF4-FFF2-40B4-BE49-F238E27FC236}">
                        <a16:creationId xmlns:a16="http://schemas.microsoft.com/office/drawing/2014/main" id="{055250DD-3215-4E7A-AD7B-DDEC1C3A335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55" name="Freeform 5">
                    <a:extLst>
                      <a:ext uri="{FF2B5EF4-FFF2-40B4-BE49-F238E27FC236}">
                        <a16:creationId xmlns:a16="http://schemas.microsoft.com/office/drawing/2014/main" id="{1FC7B3FF-1572-4F9D-81E4-93CE460C3DF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4" name="Group 1973">
                <a:extLst>
                  <a:ext uri="{FF2B5EF4-FFF2-40B4-BE49-F238E27FC236}">
                    <a16:creationId xmlns:a16="http://schemas.microsoft.com/office/drawing/2014/main" id="{92943C28-F40D-4257-AED5-5137B534FBC1}"/>
                  </a:ext>
                </a:extLst>
              </p:cNvPr>
              <p:cNvGrpSpPr/>
              <p:nvPr/>
            </p:nvGrpSpPr>
            <p:grpSpPr>
              <a:xfrm>
                <a:off x="2060951" y="3025193"/>
                <a:ext cx="128016" cy="128016"/>
                <a:chOff x="6617763" y="1494678"/>
                <a:chExt cx="188006" cy="188004"/>
              </a:xfrm>
            </p:grpSpPr>
            <p:sp>
              <p:nvSpPr>
                <p:cNvPr id="2347" name="Oval 2346">
                  <a:extLst>
                    <a:ext uri="{FF2B5EF4-FFF2-40B4-BE49-F238E27FC236}">
                      <a16:creationId xmlns:a16="http://schemas.microsoft.com/office/drawing/2014/main" id="{EB3EA553-3CBF-4AFB-B06C-84B344819FDC}"/>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348" name="Freeform 10">
                  <a:extLst>
                    <a:ext uri="{FF2B5EF4-FFF2-40B4-BE49-F238E27FC236}">
                      <a16:creationId xmlns:a16="http://schemas.microsoft.com/office/drawing/2014/main" id="{727FFE5F-7ED3-465A-9F82-94B51CEB400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75" name="Group 1974">
                <a:extLst>
                  <a:ext uri="{FF2B5EF4-FFF2-40B4-BE49-F238E27FC236}">
                    <a16:creationId xmlns:a16="http://schemas.microsoft.com/office/drawing/2014/main" id="{CA7E1A84-8243-4CB9-A3B4-4E44870C8332}"/>
                  </a:ext>
                </a:extLst>
              </p:cNvPr>
              <p:cNvGrpSpPr/>
              <p:nvPr/>
            </p:nvGrpSpPr>
            <p:grpSpPr>
              <a:xfrm>
                <a:off x="1077597" y="2322184"/>
                <a:ext cx="128016" cy="128016"/>
                <a:chOff x="1520304" y="1939550"/>
                <a:chExt cx="726812" cy="726812"/>
              </a:xfrm>
            </p:grpSpPr>
            <p:sp>
              <p:nvSpPr>
                <p:cNvPr id="2340" name="Oval 2339">
                  <a:extLst>
                    <a:ext uri="{FF2B5EF4-FFF2-40B4-BE49-F238E27FC236}">
                      <a16:creationId xmlns:a16="http://schemas.microsoft.com/office/drawing/2014/main" id="{D3849929-FD28-4EDF-868A-F1C1B311436C}"/>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41" name="Group 2340">
                  <a:extLst>
                    <a:ext uri="{FF2B5EF4-FFF2-40B4-BE49-F238E27FC236}">
                      <a16:creationId xmlns:a16="http://schemas.microsoft.com/office/drawing/2014/main" id="{1308010C-4363-4215-8B6D-8171879C961B}"/>
                    </a:ext>
                  </a:extLst>
                </p:cNvPr>
                <p:cNvGrpSpPr/>
                <p:nvPr/>
              </p:nvGrpSpPr>
              <p:grpSpPr>
                <a:xfrm>
                  <a:off x="1627350" y="2071688"/>
                  <a:ext cx="512722" cy="462536"/>
                  <a:chOff x="1302898" y="1640683"/>
                  <a:chExt cx="1201027" cy="1083468"/>
                </a:xfrm>
              </p:grpSpPr>
              <p:sp>
                <p:nvSpPr>
                  <p:cNvPr id="2342" name="Freeform 34">
                    <a:extLst>
                      <a:ext uri="{FF2B5EF4-FFF2-40B4-BE49-F238E27FC236}">
                        <a16:creationId xmlns:a16="http://schemas.microsoft.com/office/drawing/2014/main" id="{B926EAA7-5890-4D09-82AA-954AF71D7E8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43" name="Freeform 37">
                    <a:extLst>
                      <a:ext uri="{FF2B5EF4-FFF2-40B4-BE49-F238E27FC236}">
                        <a16:creationId xmlns:a16="http://schemas.microsoft.com/office/drawing/2014/main" id="{354A151A-3BE1-47CE-AEED-C75ACDDC1B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44" name="Freeform 39">
                    <a:extLst>
                      <a:ext uri="{FF2B5EF4-FFF2-40B4-BE49-F238E27FC236}">
                        <a16:creationId xmlns:a16="http://schemas.microsoft.com/office/drawing/2014/main" id="{265B9B4E-D09C-42AC-B37E-0BF0C3F6441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45" name="Freeform 40">
                    <a:extLst>
                      <a:ext uri="{FF2B5EF4-FFF2-40B4-BE49-F238E27FC236}">
                        <a16:creationId xmlns:a16="http://schemas.microsoft.com/office/drawing/2014/main" id="{64EE27C7-3C2B-409B-A3BC-144A1841399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46" name="Freeform 5">
                    <a:extLst>
                      <a:ext uri="{FF2B5EF4-FFF2-40B4-BE49-F238E27FC236}">
                        <a16:creationId xmlns:a16="http://schemas.microsoft.com/office/drawing/2014/main" id="{40FEEFD0-4DD0-4F89-862F-F98653AC00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6" name="Group 1975">
                <a:extLst>
                  <a:ext uri="{FF2B5EF4-FFF2-40B4-BE49-F238E27FC236}">
                    <a16:creationId xmlns:a16="http://schemas.microsoft.com/office/drawing/2014/main" id="{1B46C253-E174-43A2-9413-B36455B808FE}"/>
                  </a:ext>
                </a:extLst>
              </p:cNvPr>
              <p:cNvGrpSpPr/>
              <p:nvPr/>
            </p:nvGrpSpPr>
            <p:grpSpPr>
              <a:xfrm>
                <a:off x="6371821" y="5896574"/>
                <a:ext cx="128016" cy="128016"/>
                <a:chOff x="1520304" y="1939550"/>
                <a:chExt cx="726812" cy="726812"/>
              </a:xfrm>
            </p:grpSpPr>
            <p:sp>
              <p:nvSpPr>
                <p:cNvPr id="2333" name="Oval 2332">
                  <a:extLst>
                    <a:ext uri="{FF2B5EF4-FFF2-40B4-BE49-F238E27FC236}">
                      <a16:creationId xmlns:a16="http://schemas.microsoft.com/office/drawing/2014/main" id="{DAF1F4B5-9953-4803-A0FA-3749A7A077CA}"/>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34" name="Group 2333">
                  <a:extLst>
                    <a:ext uri="{FF2B5EF4-FFF2-40B4-BE49-F238E27FC236}">
                      <a16:creationId xmlns:a16="http://schemas.microsoft.com/office/drawing/2014/main" id="{D432FD21-027D-4BDB-844C-483A52DB9B1A}"/>
                    </a:ext>
                  </a:extLst>
                </p:cNvPr>
                <p:cNvGrpSpPr/>
                <p:nvPr/>
              </p:nvGrpSpPr>
              <p:grpSpPr>
                <a:xfrm>
                  <a:off x="1627350" y="2071688"/>
                  <a:ext cx="512722" cy="462536"/>
                  <a:chOff x="1302898" y="1640683"/>
                  <a:chExt cx="1201027" cy="1083468"/>
                </a:xfrm>
              </p:grpSpPr>
              <p:sp>
                <p:nvSpPr>
                  <p:cNvPr id="2335" name="Freeform 34">
                    <a:extLst>
                      <a:ext uri="{FF2B5EF4-FFF2-40B4-BE49-F238E27FC236}">
                        <a16:creationId xmlns:a16="http://schemas.microsoft.com/office/drawing/2014/main" id="{7274B5E4-BD5A-4F4E-82B6-611D1880840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36" name="Freeform 37">
                    <a:extLst>
                      <a:ext uri="{FF2B5EF4-FFF2-40B4-BE49-F238E27FC236}">
                        <a16:creationId xmlns:a16="http://schemas.microsoft.com/office/drawing/2014/main" id="{8F42F85D-0580-4F15-8795-695DA5CFFBB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37" name="Freeform 39">
                    <a:extLst>
                      <a:ext uri="{FF2B5EF4-FFF2-40B4-BE49-F238E27FC236}">
                        <a16:creationId xmlns:a16="http://schemas.microsoft.com/office/drawing/2014/main" id="{CA69FDD4-22A4-427E-A247-0FCD6689618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38" name="Freeform 40">
                    <a:extLst>
                      <a:ext uri="{FF2B5EF4-FFF2-40B4-BE49-F238E27FC236}">
                        <a16:creationId xmlns:a16="http://schemas.microsoft.com/office/drawing/2014/main" id="{DB659858-BB33-4A02-86C6-C06937FC0C2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39" name="Freeform 5">
                    <a:extLst>
                      <a:ext uri="{FF2B5EF4-FFF2-40B4-BE49-F238E27FC236}">
                        <a16:creationId xmlns:a16="http://schemas.microsoft.com/office/drawing/2014/main" id="{CDB53B5E-DD1A-4C97-9C4C-9B7530058D7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7" name="Group 1976">
                <a:extLst>
                  <a:ext uri="{FF2B5EF4-FFF2-40B4-BE49-F238E27FC236}">
                    <a16:creationId xmlns:a16="http://schemas.microsoft.com/office/drawing/2014/main" id="{E6FD085F-1A2A-474F-B958-C9D44D49413D}"/>
                  </a:ext>
                </a:extLst>
              </p:cNvPr>
              <p:cNvGrpSpPr/>
              <p:nvPr/>
            </p:nvGrpSpPr>
            <p:grpSpPr>
              <a:xfrm>
                <a:off x="6681787" y="5575010"/>
                <a:ext cx="128016" cy="128016"/>
                <a:chOff x="1520304" y="1939550"/>
                <a:chExt cx="726812" cy="726812"/>
              </a:xfrm>
            </p:grpSpPr>
            <p:sp>
              <p:nvSpPr>
                <p:cNvPr id="2326" name="Oval 2325">
                  <a:extLst>
                    <a:ext uri="{FF2B5EF4-FFF2-40B4-BE49-F238E27FC236}">
                      <a16:creationId xmlns:a16="http://schemas.microsoft.com/office/drawing/2014/main" id="{5DC9AE3C-7FAB-4FC8-BACD-D8EE183E0A1A}"/>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27" name="Group 2326">
                  <a:extLst>
                    <a:ext uri="{FF2B5EF4-FFF2-40B4-BE49-F238E27FC236}">
                      <a16:creationId xmlns:a16="http://schemas.microsoft.com/office/drawing/2014/main" id="{3999D8A9-6751-4F06-B30B-A01F4BADD168}"/>
                    </a:ext>
                  </a:extLst>
                </p:cNvPr>
                <p:cNvGrpSpPr/>
                <p:nvPr/>
              </p:nvGrpSpPr>
              <p:grpSpPr>
                <a:xfrm>
                  <a:off x="1627350" y="2071688"/>
                  <a:ext cx="512722" cy="462536"/>
                  <a:chOff x="1302898" y="1640683"/>
                  <a:chExt cx="1201027" cy="1083468"/>
                </a:xfrm>
              </p:grpSpPr>
              <p:sp>
                <p:nvSpPr>
                  <p:cNvPr id="2328" name="Freeform 34">
                    <a:extLst>
                      <a:ext uri="{FF2B5EF4-FFF2-40B4-BE49-F238E27FC236}">
                        <a16:creationId xmlns:a16="http://schemas.microsoft.com/office/drawing/2014/main" id="{F83A1DB4-A061-49CB-9593-8C97517999F5}"/>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29" name="Freeform 37">
                    <a:extLst>
                      <a:ext uri="{FF2B5EF4-FFF2-40B4-BE49-F238E27FC236}">
                        <a16:creationId xmlns:a16="http://schemas.microsoft.com/office/drawing/2014/main" id="{651635A5-5CB2-495C-A317-32AD7B86BA4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30" name="Freeform 39">
                    <a:extLst>
                      <a:ext uri="{FF2B5EF4-FFF2-40B4-BE49-F238E27FC236}">
                        <a16:creationId xmlns:a16="http://schemas.microsoft.com/office/drawing/2014/main" id="{84BFCF4B-E658-4BA5-9535-537F27158C9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31" name="Freeform 40">
                    <a:extLst>
                      <a:ext uri="{FF2B5EF4-FFF2-40B4-BE49-F238E27FC236}">
                        <a16:creationId xmlns:a16="http://schemas.microsoft.com/office/drawing/2014/main" id="{18B7548B-C40E-4401-8507-DA92EBF053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32" name="Freeform 5">
                    <a:extLst>
                      <a:ext uri="{FF2B5EF4-FFF2-40B4-BE49-F238E27FC236}">
                        <a16:creationId xmlns:a16="http://schemas.microsoft.com/office/drawing/2014/main" id="{6099A373-78F9-4ACA-B883-4DB0E6C56A3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8" name="Group 1977">
                <a:extLst>
                  <a:ext uri="{FF2B5EF4-FFF2-40B4-BE49-F238E27FC236}">
                    <a16:creationId xmlns:a16="http://schemas.microsoft.com/office/drawing/2014/main" id="{B883C169-3AA2-4161-B361-F5E2DC33FF7F}"/>
                  </a:ext>
                </a:extLst>
              </p:cNvPr>
              <p:cNvGrpSpPr/>
              <p:nvPr/>
            </p:nvGrpSpPr>
            <p:grpSpPr>
              <a:xfrm>
                <a:off x="6216668" y="4937915"/>
                <a:ext cx="128016" cy="128016"/>
                <a:chOff x="1520304" y="1939550"/>
                <a:chExt cx="726812" cy="726812"/>
              </a:xfrm>
            </p:grpSpPr>
            <p:sp>
              <p:nvSpPr>
                <p:cNvPr id="2319" name="Oval 2318">
                  <a:extLst>
                    <a:ext uri="{FF2B5EF4-FFF2-40B4-BE49-F238E27FC236}">
                      <a16:creationId xmlns:a16="http://schemas.microsoft.com/office/drawing/2014/main" id="{C874E76C-6009-475D-BFE2-D499B9F6F2ED}"/>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20" name="Group 2319">
                  <a:extLst>
                    <a:ext uri="{FF2B5EF4-FFF2-40B4-BE49-F238E27FC236}">
                      <a16:creationId xmlns:a16="http://schemas.microsoft.com/office/drawing/2014/main" id="{A22D7631-D948-42DC-97A8-3CE73FEE9D3D}"/>
                    </a:ext>
                  </a:extLst>
                </p:cNvPr>
                <p:cNvGrpSpPr/>
                <p:nvPr/>
              </p:nvGrpSpPr>
              <p:grpSpPr>
                <a:xfrm>
                  <a:off x="1627350" y="2071688"/>
                  <a:ext cx="512722" cy="462536"/>
                  <a:chOff x="1302898" y="1640683"/>
                  <a:chExt cx="1201027" cy="1083468"/>
                </a:xfrm>
              </p:grpSpPr>
              <p:sp>
                <p:nvSpPr>
                  <p:cNvPr id="2321" name="Freeform 34">
                    <a:extLst>
                      <a:ext uri="{FF2B5EF4-FFF2-40B4-BE49-F238E27FC236}">
                        <a16:creationId xmlns:a16="http://schemas.microsoft.com/office/drawing/2014/main" id="{466E14FE-5FA6-4163-B7C5-615A13FFECD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22" name="Freeform 37">
                    <a:extLst>
                      <a:ext uri="{FF2B5EF4-FFF2-40B4-BE49-F238E27FC236}">
                        <a16:creationId xmlns:a16="http://schemas.microsoft.com/office/drawing/2014/main" id="{60A43E7D-AEAF-4044-8B9D-FBB1E06E177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23" name="Freeform 39">
                    <a:extLst>
                      <a:ext uri="{FF2B5EF4-FFF2-40B4-BE49-F238E27FC236}">
                        <a16:creationId xmlns:a16="http://schemas.microsoft.com/office/drawing/2014/main" id="{2C450AEE-DD4F-419C-A609-13B2769995A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24" name="Freeform 40">
                    <a:extLst>
                      <a:ext uri="{FF2B5EF4-FFF2-40B4-BE49-F238E27FC236}">
                        <a16:creationId xmlns:a16="http://schemas.microsoft.com/office/drawing/2014/main" id="{4FB00D7D-81A2-4926-A022-DF56EAFA63E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25" name="Freeform 5">
                    <a:extLst>
                      <a:ext uri="{FF2B5EF4-FFF2-40B4-BE49-F238E27FC236}">
                        <a16:creationId xmlns:a16="http://schemas.microsoft.com/office/drawing/2014/main" id="{9FEE4644-21EE-443D-97C9-5D6BFA7AD4F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9" name="Group 1978">
                <a:extLst>
                  <a:ext uri="{FF2B5EF4-FFF2-40B4-BE49-F238E27FC236}">
                    <a16:creationId xmlns:a16="http://schemas.microsoft.com/office/drawing/2014/main" id="{08F423C9-3F53-4946-A6E8-8CAD453CF2F9}"/>
                  </a:ext>
                </a:extLst>
              </p:cNvPr>
              <p:cNvGrpSpPr/>
              <p:nvPr/>
            </p:nvGrpSpPr>
            <p:grpSpPr>
              <a:xfrm>
                <a:off x="7659205" y="3891530"/>
                <a:ext cx="128016" cy="128016"/>
                <a:chOff x="1520304" y="1939550"/>
                <a:chExt cx="726812" cy="726812"/>
              </a:xfrm>
            </p:grpSpPr>
            <p:sp>
              <p:nvSpPr>
                <p:cNvPr id="2312" name="Oval 2311">
                  <a:extLst>
                    <a:ext uri="{FF2B5EF4-FFF2-40B4-BE49-F238E27FC236}">
                      <a16:creationId xmlns:a16="http://schemas.microsoft.com/office/drawing/2014/main" id="{8B9E42A8-3EAD-4B3F-B47C-12BAFA2C5FAD}"/>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13" name="Group 2312">
                  <a:extLst>
                    <a:ext uri="{FF2B5EF4-FFF2-40B4-BE49-F238E27FC236}">
                      <a16:creationId xmlns:a16="http://schemas.microsoft.com/office/drawing/2014/main" id="{00B8EEA3-1378-4E57-8454-85EAD63ADD70}"/>
                    </a:ext>
                  </a:extLst>
                </p:cNvPr>
                <p:cNvGrpSpPr/>
                <p:nvPr/>
              </p:nvGrpSpPr>
              <p:grpSpPr>
                <a:xfrm>
                  <a:off x="1627350" y="2071688"/>
                  <a:ext cx="512722" cy="462536"/>
                  <a:chOff x="1302898" y="1640683"/>
                  <a:chExt cx="1201027" cy="1083468"/>
                </a:xfrm>
              </p:grpSpPr>
              <p:sp>
                <p:nvSpPr>
                  <p:cNvPr id="2314" name="Freeform 34">
                    <a:extLst>
                      <a:ext uri="{FF2B5EF4-FFF2-40B4-BE49-F238E27FC236}">
                        <a16:creationId xmlns:a16="http://schemas.microsoft.com/office/drawing/2014/main" id="{A5D60059-0C23-40AF-89B7-697C101069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15" name="Freeform 37">
                    <a:extLst>
                      <a:ext uri="{FF2B5EF4-FFF2-40B4-BE49-F238E27FC236}">
                        <a16:creationId xmlns:a16="http://schemas.microsoft.com/office/drawing/2014/main" id="{B966F60D-2372-4718-9DC4-DBFD7FAC64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16" name="Freeform 39">
                    <a:extLst>
                      <a:ext uri="{FF2B5EF4-FFF2-40B4-BE49-F238E27FC236}">
                        <a16:creationId xmlns:a16="http://schemas.microsoft.com/office/drawing/2014/main" id="{A83775F1-CD50-4E1D-ACBC-F8DF3A99B75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17" name="Freeform 40">
                    <a:extLst>
                      <a:ext uri="{FF2B5EF4-FFF2-40B4-BE49-F238E27FC236}">
                        <a16:creationId xmlns:a16="http://schemas.microsoft.com/office/drawing/2014/main" id="{F1F0944C-B28A-4DB1-968A-B50FCFCC294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18" name="Freeform 5">
                    <a:extLst>
                      <a:ext uri="{FF2B5EF4-FFF2-40B4-BE49-F238E27FC236}">
                        <a16:creationId xmlns:a16="http://schemas.microsoft.com/office/drawing/2014/main" id="{0BD60C30-34EC-4682-BEA0-E8A0C9CF6DC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0" name="Group 1979">
                <a:extLst>
                  <a:ext uri="{FF2B5EF4-FFF2-40B4-BE49-F238E27FC236}">
                    <a16:creationId xmlns:a16="http://schemas.microsoft.com/office/drawing/2014/main" id="{7CF60964-233D-48D1-948C-64944F657C76}"/>
                  </a:ext>
                </a:extLst>
              </p:cNvPr>
              <p:cNvGrpSpPr/>
              <p:nvPr/>
            </p:nvGrpSpPr>
            <p:grpSpPr>
              <a:xfrm>
                <a:off x="7574787" y="3798824"/>
                <a:ext cx="128016" cy="128016"/>
                <a:chOff x="1520304" y="1939550"/>
                <a:chExt cx="726812" cy="726812"/>
              </a:xfrm>
            </p:grpSpPr>
            <p:sp>
              <p:nvSpPr>
                <p:cNvPr id="2305" name="Oval 2304">
                  <a:extLst>
                    <a:ext uri="{FF2B5EF4-FFF2-40B4-BE49-F238E27FC236}">
                      <a16:creationId xmlns:a16="http://schemas.microsoft.com/office/drawing/2014/main" id="{37C4AAFB-9987-43B3-AAF1-B6539F125000}"/>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306" name="Group 2305">
                  <a:extLst>
                    <a:ext uri="{FF2B5EF4-FFF2-40B4-BE49-F238E27FC236}">
                      <a16:creationId xmlns:a16="http://schemas.microsoft.com/office/drawing/2014/main" id="{0316FBCE-DA92-44C7-ACD8-7079A64F66A6}"/>
                    </a:ext>
                  </a:extLst>
                </p:cNvPr>
                <p:cNvGrpSpPr/>
                <p:nvPr/>
              </p:nvGrpSpPr>
              <p:grpSpPr>
                <a:xfrm>
                  <a:off x="1627350" y="2071688"/>
                  <a:ext cx="512722" cy="462536"/>
                  <a:chOff x="1302898" y="1640683"/>
                  <a:chExt cx="1201027" cy="1083468"/>
                </a:xfrm>
              </p:grpSpPr>
              <p:sp>
                <p:nvSpPr>
                  <p:cNvPr id="2307" name="Freeform 34">
                    <a:extLst>
                      <a:ext uri="{FF2B5EF4-FFF2-40B4-BE49-F238E27FC236}">
                        <a16:creationId xmlns:a16="http://schemas.microsoft.com/office/drawing/2014/main" id="{EADEC2C4-7D39-452E-9FF2-C0DE77552D0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08" name="Freeform 37">
                    <a:extLst>
                      <a:ext uri="{FF2B5EF4-FFF2-40B4-BE49-F238E27FC236}">
                        <a16:creationId xmlns:a16="http://schemas.microsoft.com/office/drawing/2014/main" id="{F4097F2B-5378-4D6D-9486-505CFC4BFD4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09" name="Freeform 39">
                    <a:extLst>
                      <a:ext uri="{FF2B5EF4-FFF2-40B4-BE49-F238E27FC236}">
                        <a16:creationId xmlns:a16="http://schemas.microsoft.com/office/drawing/2014/main" id="{78BBFD60-DE45-4C9F-9DB6-3100ACCB5D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10" name="Freeform 40">
                    <a:extLst>
                      <a:ext uri="{FF2B5EF4-FFF2-40B4-BE49-F238E27FC236}">
                        <a16:creationId xmlns:a16="http://schemas.microsoft.com/office/drawing/2014/main" id="{9902BD0C-3EB4-4D4E-921B-33AE9B72EC5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11" name="Freeform 5">
                    <a:extLst>
                      <a:ext uri="{FF2B5EF4-FFF2-40B4-BE49-F238E27FC236}">
                        <a16:creationId xmlns:a16="http://schemas.microsoft.com/office/drawing/2014/main" id="{D1BDCF10-299D-4990-8070-2A40C78F5AE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1" name="Group 1980">
                <a:extLst>
                  <a:ext uri="{FF2B5EF4-FFF2-40B4-BE49-F238E27FC236}">
                    <a16:creationId xmlns:a16="http://schemas.microsoft.com/office/drawing/2014/main" id="{824366A8-5B62-4A71-A43B-08500CF25AB6}"/>
                  </a:ext>
                </a:extLst>
              </p:cNvPr>
              <p:cNvGrpSpPr/>
              <p:nvPr/>
            </p:nvGrpSpPr>
            <p:grpSpPr>
              <a:xfrm>
                <a:off x="7421402" y="3843003"/>
                <a:ext cx="128016" cy="128016"/>
                <a:chOff x="1520304" y="1939550"/>
                <a:chExt cx="726812" cy="726812"/>
              </a:xfrm>
            </p:grpSpPr>
            <p:sp>
              <p:nvSpPr>
                <p:cNvPr id="2298" name="Oval 2297">
                  <a:extLst>
                    <a:ext uri="{FF2B5EF4-FFF2-40B4-BE49-F238E27FC236}">
                      <a16:creationId xmlns:a16="http://schemas.microsoft.com/office/drawing/2014/main" id="{07B5412F-5196-4C6A-BD43-9A520822BB4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99" name="Group 2298">
                  <a:extLst>
                    <a:ext uri="{FF2B5EF4-FFF2-40B4-BE49-F238E27FC236}">
                      <a16:creationId xmlns:a16="http://schemas.microsoft.com/office/drawing/2014/main" id="{01583CC2-FAF6-49EB-9FBA-E4C19D33A3D0}"/>
                    </a:ext>
                  </a:extLst>
                </p:cNvPr>
                <p:cNvGrpSpPr/>
                <p:nvPr/>
              </p:nvGrpSpPr>
              <p:grpSpPr>
                <a:xfrm>
                  <a:off x="1627350" y="2071688"/>
                  <a:ext cx="512722" cy="462536"/>
                  <a:chOff x="1302898" y="1640683"/>
                  <a:chExt cx="1201027" cy="1083468"/>
                </a:xfrm>
              </p:grpSpPr>
              <p:sp>
                <p:nvSpPr>
                  <p:cNvPr id="2300" name="Freeform 34">
                    <a:extLst>
                      <a:ext uri="{FF2B5EF4-FFF2-40B4-BE49-F238E27FC236}">
                        <a16:creationId xmlns:a16="http://schemas.microsoft.com/office/drawing/2014/main" id="{9F17A79A-7D14-4831-A016-05C66DF6788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01" name="Freeform 37">
                    <a:extLst>
                      <a:ext uri="{FF2B5EF4-FFF2-40B4-BE49-F238E27FC236}">
                        <a16:creationId xmlns:a16="http://schemas.microsoft.com/office/drawing/2014/main" id="{24A19F57-4D87-4E3D-935F-5768B59FC02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02" name="Freeform 39">
                    <a:extLst>
                      <a:ext uri="{FF2B5EF4-FFF2-40B4-BE49-F238E27FC236}">
                        <a16:creationId xmlns:a16="http://schemas.microsoft.com/office/drawing/2014/main" id="{861EB50C-5982-4A65-A210-684B6CCAA3B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03" name="Freeform 40">
                    <a:extLst>
                      <a:ext uri="{FF2B5EF4-FFF2-40B4-BE49-F238E27FC236}">
                        <a16:creationId xmlns:a16="http://schemas.microsoft.com/office/drawing/2014/main" id="{265B832B-9356-43D8-A023-45D3CB86425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304" name="Freeform 5">
                    <a:extLst>
                      <a:ext uri="{FF2B5EF4-FFF2-40B4-BE49-F238E27FC236}">
                        <a16:creationId xmlns:a16="http://schemas.microsoft.com/office/drawing/2014/main" id="{FD0266A8-7867-45A7-A8D0-CE07F6E4DE4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2" name="Group 1981">
                <a:extLst>
                  <a:ext uri="{FF2B5EF4-FFF2-40B4-BE49-F238E27FC236}">
                    <a16:creationId xmlns:a16="http://schemas.microsoft.com/office/drawing/2014/main" id="{3D478697-A845-4DF1-A7DC-D6AF0FED23ED}"/>
                  </a:ext>
                </a:extLst>
              </p:cNvPr>
              <p:cNvGrpSpPr/>
              <p:nvPr/>
            </p:nvGrpSpPr>
            <p:grpSpPr>
              <a:xfrm>
                <a:off x="7355894" y="3752474"/>
                <a:ext cx="128016" cy="128016"/>
                <a:chOff x="1520304" y="1939550"/>
                <a:chExt cx="726812" cy="726812"/>
              </a:xfrm>
            </p:grpSpPr>
            <p:sp>
              <p:nvSpPr>
                <p:cNvPr id="2291" name="Oval 2290">
                  <a:extLst>
                    <a:ext uri="{FF2B5EF4-FFF2-40B4-BE49-F238E27FC236}">
                      <a16:creationId xmlns:a16="http://schemas.microsoft.com/office/drawing/2014/main" id="{32F55B99-99F5-4164-AA13-B6AB63467E71}"/>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92" name="Group 2291">
                  <a:extLst>
                    <a:ext uri="{FF2B5EF4-FFF2-40B4-BE49-F238E27FC236}">
                      <a16:creationId xmlns:a16="http://schemas.microsoft.com/office/drawing/2014/main" id="{DD3F4335-FEC2-4E85-8A26-9F21D140CC8A}"/>
                    </a:ext>
                  </a:extLst>
                </p:cNvPr>
                <p:cNvGrpSpPr/>
                <p:nvPr/>
              </p:nvGrpSpPr>
              <p:grpSpPr>
                <a:xfrm>
                  <a:off x="1627350" y="2071688"/>
                  <a:ext cx="512722" cy="462536"/>
                  <a:chOff x="1302898" y="1640683"/>
                  <a:chExt cx="1201027" cy="1083468"/>
                </a:xfrm>
              </p:grpSpPr>
              <p:sp>
                <p:nvSpPr>
                  <p:cNvPr id="2293" name="Freeform 34">
                    <a:extLst>
                      <a:ext uri="{FF2B5EF4-FFF2-40B4-BE49-F238E27FC236}">
                        <a16:creationId xmlns:a16="http://schemas.microsoft.com/office/drawing/2014/main" id="{EF67743F-6D26-4685-93FA-96932C2DF9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94" name="Freeform 37">
                    <a:extLst>
                      <a:ext uri="{FF2B5EF4-FFF2-40B4-BE49-F238E27FC236}">
                        <a16:creationId xmlns:a16="http://schemas.microsoft.com/office/drawing/2014/main" id="{F7EDFA70-47E1-49BC-ADE8-04E7A4DE125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95" name="Freeform 39">
                    <a:extLst>
                      <a:ext uri="{FF2B5EF4-FFF2-40B4-BE49-F238E27FC236}">
                        <a16:creationId xmlns:a16="http://schemas.microsoft.com/office/drawing/2014/main" id="{1AF20F3C-FBB0-465F-B087-E834E0A8761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96" name="Freeform 40">
                    <a:extLst>
                      <a:ext uri="{FF2B5EF4-FFF2-40B4-BE49-F238E27FC236}">
                        <a16:creationId xmlns:a16="http://schemas.microsoft.com/office/drawing/2014/main" id="{FCD871B7-B12D-49F2-A945-8E205AA9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97" name="Freeform 5">
                    <a:extLst>
                      <a:ext uri="{FF2B5EF4-FFF2-40B4-BE49-F238E27FC236}">
                        <a16:creationId xmlns:a16="http://schemas.microsoft.com/office/drawing/2014/main" id="{9BE810EA-8FC6-489E-8886-7D41286464C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3" name="Group 1982">
                <a:extLst>
                  <a:ext uri="{FF2B5EF4-FFF2-40B4-BE49-F238E27FC236}">
                    <a16:creationId xmlns:a16="http://schemas.microsoft.com/office/drawing/2014/main" id="{398A35A5-54AC-4816-88E2-489DD7850DF0}"/>
                  </a:ext>
                </a:extLst>
              </p:cNvPr>
              <p:cNvGrpSpPr/>
              <p:nvPr/>
            </p:nvGrpSpPr>
            <p:grpSpPr>
              <a:xfrm>
                <a:off x="8358732" y="4471451"/>
                <a:ext cx="128016" cy="128016"/>
                <a:chOff x="1520304" y="1939550"/>
                <a:chExt cx="726812" cy="726812"/>
              </a:xfrm>
            </p:grpSpPr>
            <p:sp>
              <p:nvSpPr>
                <p:cNvPr id="2284" name="Oval 2283">
                  <a:extLst>
                    <a:ext uri="{FF2B5EF4-FFF2-40B4-BE49-F238E27FC236}">
                      <a16:creationId xmlns:a16="http://schemas.microsoft.com/office/drawing/2014/main" id="{E5197F8A-A325-4AA7-95D2-3EA468B60D6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85" name="Group 2284">
                  <a:extLst>
                    <a:ext uri="{FF2B5EF4-FFF2-40B4-BE49-F238E27FC236}">
                      <a16:creationId xmlns:a16="http://schemas.microsoft.com/office/drawing/2014/main" id="{C83A559D-CE8D-4B45-8EAF-F4BBCE2C3505}"/>
                    </a:ext>
                  </a:extLst>
                </p:cNvPr>
                <p:cNvGrpSpPr/>
                <p:nvPr/>
              </p:nvGrpSpPr>
              <p:grpSpPr>
                <a:xfrm>
                  <a:off x="1627350" y="2071688"/>
                  <a:ext cx="512722" cy="462536"/>
                  <a:chOff x="1302898" y="1640683"/>
                  <a:chExt cx="1201027" cy="1083468"/>
                </a:xfrm>
              </p:grpSpPr>
              <p:sp>
                <p:nvSpPr>
                  <p:cNvPr id="2286" name="Freeform 34">
                    <a:extLst>
                      <a:ext uri="{FF2B5EF4-FFF2-40B4-BE49-F238E27FC236}">
                        <a16:creationId xmlns:a16="http://schemas.microsoft.com/office/drawing/2014/main" id="{3B6DC2F2-77EE-43C6-B177-99FB221FF94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87" name="Freeform 37">
                    <a:extLst>
                      <a:ext uri="{FF2B5EF4-FFF2-40B4-BE49-F238E27FC236}">
                        <a16:creationId xmlns:a16="http://schemas.microsoft.com/office/drawing/2014/main" id="{4BB6CB7F-D883-4DE1-A786-D7E0EEBCD5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88" name="Freeform 39">
                    <a:extLst>
                      <a:ext uri="{FF2B5EF4-FFF2-40B4-BE49-F238E27FC236}">
                        <a16:creationId xmlns:a16="http://schemas.microsoft.com/office/drawing/2014/main" id="{4252BDC8-5988-4637-90B4-644E4236E7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89" name="Freeform 40">
                    <a:extLst>
                      <a:ext uri="{FF2B5EF4-FFF2-40B4-BE49-F238E27FC236}">
                        <a16:creationId xmlns:a16="http://schemas.microsoft.com/office/drawing/2014/main" id="{FA7CC35E-F98F-447A-B249-B931C49C94D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90" name="Freeform 5">
                    <a:extLst>
                      <a:ext uri="{FF2B5EF4-FFF2-40B4-BE49-F238E27FC236}">
                        <a16:creationId xmlns:a16="http://schemas.microsoft.com/office/drawing/2014/main" id="{4C5C3902-A82A-4580-B826-431F0A9A029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4" name="Group 1983">
                <a:extLst>
                  <a:ext uri="{FF2B5EF4-FFF2-40B4-BE49-F238E27FC236}">
                    <a16:creationId xmlns:a16="http://schemas.microsoft.com/office/drawing/2014/main" id="{7C42A9B7-6388-4681-8265-6E993B93F37E}"/>
                  </a:ext>
                </a:extLst>
              </p:cNvPr>
              <p:cNvGrpSpPr/>
              <p:nvPr/>
            </p:nvGrpSpPr>
            <p:grpSpPr>
              <a:xfrm>
                <a:off x="8279282" y="3779593"/>
                <a:ext cx="128016" cy="128016"/>
                <a:chOff x="1520304" y="1939550"/>
                <a:chExt cx="726812" cy="726812"/>
              </a:xfrm>
            </p:grpSpPr>
            <p:sp>
              <p:nvSpPr>
                <p:cNvPr id="2277" name="Oval 2276">
                  <a:extLst>
                    <a:ext uri="{FF2B5EF4-FFF2-40B4-BE49-F238E27FC236}">
                      <a16:creationId xmlns:a16="http://schemas.microsoft.com/office/drawing/2014/main" id="{1F37CA0F-FBF1-4A0E-BD9B-FD9D9C2D2F83}"/>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78" name="Group 2277">
                  <a:extLst>
                    <a:ext uri="{FF2B5EF4-FFF2-40B4-BE49-F238E27FC236}">
                      <a16:creationId xmlns:a16="http://schemas.microsoft.com/office/drawing/2014/main" id="{6BB18692-3449-4D93-BBF4-B82824153EFC}"/>
                    </a:ext>
                  </a:extLst>
                </p:cNvPr>
                <p:cNvGrpSpPr/>
                <p:nvPr/>
              </p:nvGrpSpPr>
              <p:grpSpPr>
                <a:xfrm>
                  <a:off x="1627350" y="2071688"/>
                  <a:ext cx="512722" cy="462536"/>
                  <a:chOff x="1302898" y="1640683"/>
                  <a:chExt cx="1201027" cy="1083468"/>
                </a:xfrm>
              </p:grpSpPr>
              <p:sp>
                <p:nvSpPr>
                  <p:cNvPr id="2279" name="Freeform 34">
                    <a:extLst>
                      <a:ext uri="{FF2B5EF4-FFF2-40B4-BE49-F238E27FC236}">
                        <a16:creationId xmlns:a16="http://schemas.microsoft.com/office/drawing/2014/main" id="{5730ED6D-4983-49C8-B7C6-DB8F787F41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80" name="Freeform 37">
                    <a:extLst>
                      <a:ext uri="{FF2B5EF4-FFF2-40B4-BE49-F238E27FC236}">
                        <a16:creationId xmlns:a16="http://schemas.microsoft.com/office/drawing/2014/main" id="{5F8929D3-6A2C-4E1D-8F74-CBBA743335C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81" name="Freeform 39">
                    <a:extLst>
                      <a:ext uri="{FF2B5EF4-FFF2-40B4-BE49-F238E27FC236}">
                        <a16:creationId xmlns:a16="http://schemas.microsoft.com/office/drawing/2014/main" id="{E6301D46-E776-4CA3-8B17-5F5335A79A6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82" name="Freeform 40">
                    <a:extLst>
                      <a:ext uri="{FF2B5EF4-FFF2-40B4-BE49-F238E27FC236}">
                        <a16:creationId xmlns:a16="http://schemas.microsoft.com/office/drawing/2014/main" id="{EE54A444-B713-49C4-A6B5-AD7A367B93D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83" name="Freeform 5">
                    <a:extLst>
                      <a:ext uri="{FF2B5EF4-FFF2-40B4-BE49-F238E27FC236}">
                        <a16:creationId xmlns:a16="http://schemas.microsoft.com/office/drawing/2014/main" id="{2B19C80A-30C6-4181-A429-99DB16C893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5" name="Group 1984">
                <a:extLst>
                  <a:ext uri="{FF2B5EF4-FFF2-40B4-BE49-F238E27FC236}">
                    <a16:creationId xmlns:a16="http://schemas.microsoft.com/office/drawing/2014/main" id="{17351C57-B10C-407C-AC2D-425351FAD572}"/>
                  </a:ext>
                </a:extLst>
              </p:cNvPr>
              <p:cNvGrpSpPr/>
              <p:nvPr/>
            </p:nvGrpSpPr>
            <p:grpSpPr>
              <a:xfrm>
                <a:off x="8101503" y="3936536"/>
                <a:ext cx="128016" cy="128016"/>
                <a:chOff x="6617763" y="1494678"/>
                <a:chExt cx="188006" cy="188004"/>
              </a:xfrm>
            </p:grpSpPr>
            <p:sp>
              <p:nvSpPr>
                <p:cNvPr id="2275" name="Oval 2274">
                  <a:extLst>
                    <a:ext uri="{FF2B5EF4-FFF2-40B4-BE49-F238E27FC236}">
                      <a16:creationId xmlns:a16="http://schemas.microsoft.com/office/drawing/2014/main" id="{6E525BEE-8D9A-43ED-AC8D-BF2FFBF32E01}"/>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276" name="Freeform 10">
                  <a:extLst>
                    <a:ext uri="{FF2B5EF4-FFF2-40B4-BE49-F238E27FC236}">
                      <a16:creationId xmlns:a16="http://schemas.microsoft.com/office/drawing/2014/main" id="{ADCEE469-11FC-43F1-9B83-418A4EF8066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86" name="Group 1985">
                <a:extLst>
                  <a:ext uri="{FF2B5EF4-FFF2-40B4-BE49-F238E27FC236}">
                    <a16:creationId xmlns:a16="http://schemas.microsoft.com/office/drawing/2014/main" id="{2B3D9767-C217-4B06-8B41-96D8597452FA}"/>
                  </a:ext>
                </a:extLst>
              </p:cNvPr>
              <p:cNvGrpSpPr/>
              <p:nvPr/>
            </p:nvGrpSpPr>
            <p:grpSpPr>
              <a:xfrm>
                <a:off x="8139273" y="4017327"/>
                <a:ext cx="128016" cy="128016"/>
                <a:chOff x="6617763" y="1494678"/>
                <a:chExt cx="188006" cy="188004"/>
              </a:xfrm>
            </p:grpSpPr>
            <p:sp>
              <p:nvSpPr>
                <p:cNvPr id="2273" name="Oval 2272">
                  <a:extLst>
                    <a:ext uri="{FF2B5EF4-FFF2-40B4-BE49-F238E27FC236}">
                      <a16:creationId xmlns:a16="http://schemas.microsoft.com/office/drawing/2014/main" id="{A0B63268-1AAB-49B1-8B6A-71796365E5D3}"/>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274" name="Freeform 10">
                  <a:extLst>
                    <a:ext uri="{FF2B5EF4-FFF2-40B4-BE49-F238E27FC236}">
                      <a16:creationId xmlns:a16="http://schemas.microsoft.com/office/drawing/2014/main" id="{852152D5-E599-4CB4-B7C2-065BCED38B3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87" name="Group 1986">
                <a:extLst>
                  <a:ext uri="{FF2B5EF4-FFF2-40B4-BE49-F238E27FC236}">
                    <a16:creationId xmlns:a16="http://schemas.microsoft.com/office/drawing/2014/main" id="{5D6E49A4-8963-4FFC-8310-0E6BDF11018D}"/>
                  </a:ext>
                </a:extLst>
              </p:cNvPr>
              <p:cNvGrpSpPr/>
              <p:nvPr/>
            </p:nvGrpSpPr>
            <p:grpSpPr>
              <a:xfrm>
                <a:off x="8310065" y="4212589"/>
                <a:ext cx="128016" cy="128016"/>
                <a:chOff x="6617763" y="1494678"/>
                <a:chExt cx="188006" cy="188004"/>
              </a:xfrm>
            </p:grpSpPr>
            <p:sp>
              <p:nvSpPr>
                <p:cNvPr id="2271" name="Oval 2270">
                  <a:extLst>
                    <a:ext uri="{FF2B5EF4-FFF2-40B4-BE49-F238E27FC236}">
                      <a16:creationId xmlns:a16="http://schemas.microsoft.com/office/drawing/2014/main" id="{C443873B-6C9A-498B-B190-6F931D77588F}"/>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272" name="Freeform 10">
                  <a:extLst>
                    <a:ext uri="{FF2B5EF4-FFF2-40B4-BE49-F238E27FC236}">
                      <a16:creationId xmlns:a16="http://schemas.microsoft.com/office/drawing/2014/main" id="{BE1D4FFA-74A8-4984-A984-50D96C5EDF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88" name="Group 1987">
                <a:extLst>
                  <a:ext uri="{FF2B5EF4-FFF2-40B4-BE49-F238E27FC236}">
                    <a16:creationId xmlns:a16="http://schemas.microsoft.com/office/drawing/2014/main" id="{7DB04954-4B3F-443D-998C-8BAEFE67B0E1}"/>
                  </a:ext>
                </a:extLst>
              </p:cNvPr>
              <p:cNvGrpSpPr/>
              <p:nvPr/>
            </p:nvGrpSpPr>
            <p:grpSpPr>
              <a:xfrm>
                <a:off x="8965083" y="4234026"/>
                <a:ext cx="128016" cy="128016"/>
                <a:chOff x="1520304" y="1939550"/>
                <a:chExt cx="726812" cy="726812"/>
              </a:xfrm>
            </p:grpSpPr>
            <p:sp>
              <p:nvSpPr>
                <p:cNvPr id="2264" name="Oval 2263">
                  <a:extLst>
                    <a:ext uri="{FF2B5EF4-FFF2-40B4-BE49-F238E27FC236}">
                      <a16:creationId xmlns:a16="http://schemas.microsoft.com/office/drawing/2014/main" id="{3B2E037C-3C03-4D90-8E5A-1F70C5BACCBA}"/>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65" name="Group 2264">
                  <a:extLst>
                    <a:ext uri="{FF2B5EF4-FFF2-40B4-BE49-F238E27FC236}">
                      <a16:creationId xmlns:a16="http://schemas.microsoft.com/office/drawing/2014/main" id="{CC5A88EA-C656-403F-8E15-D31CEC970E0F}"/>
                    </a:ext>
                  </a:extLst>
                </p:cNvPr>
                <p:cNvGrpSpPr/>
                <p:nvPr/>
              </p:nvGrpSpPr>
              <p:grpSpPr>
                <a:xfrm>
                  <a:off x="1627350" y="2071688"/>
                  <a:ext cx="512722" cy="462536"/>
                  <a:chOff x="1302898" y="1640683"/>
                  <a:chExt cx="1201027" cy="1083468"/>
                </a:xfrm>
              </p:grpSpPr>
              <p:sp>
                <p:nvSpPr>
                  <p:cNvPr id="2266" name="Freeform 34">
                    <a:extLst>
                      <a:ext uri="{FF2B5EF4-FFF2-40B4-BE49-F238E27FC236}">
                        <a16:creationId xmlns:a16="http://schemas.microsoft.com/office/drawing/2014/main" id="{8333A5FD-4D3A-4F3B-92FF-18E518DF97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67" name="Freeform 37">
                    <a:extLst>
                      <a:ext uri="{FF2B5EF4-FFF2-40B4-BE49-F238E27FC236}">
                        <a16:creationId xmlns:a16="http://schemas.microsoft.com/office/drawing/2014/main" id="{EDE8A299-E63A-402D-91B0-E42A5BEB561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68" name="Freeform 39">
                    <a:extLst>
                      <a:ext uri="{FF2B5EF4-FFF2-40B4-BE49-F238E27FC236}">
                        <a16:creationId xmlns:a16="http://schemas.microsoft.com/office/drawing/2014/main" id="{996B6428-A16A-4B74-8E7B-6BD047A1845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69" name="Freeform 40">
                    <a:extLst>
                      <a:ext uri="{FF2B5EF4-FFF2-40B4-BE49-F238E27FC236}">
                        <a16:creationId xmlns:a16="http://schemas.microsoft.com/office/drawing/2014/main" id="{D00D196B-9D90-49AE-B371-3BF57AAC0CE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70" name="Freeform 5">
                    <a:extLst>
                      <a:ext uri="{FF2B5EF4-FFF2-40B4-BE49-F238E27FC236}">
                        <a16:creationId xmlns:a16="http://schemas.microsoft.com/office/drawing/2014/main" id="{878A16F9-CB67-4A99-8091-8CE7E497AA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9" name="Group 1988">
                <a:extLst>
                  <a:ext uri="{FF2B5EF4-FFF2-40B4-BE49-F238E27FC236}">
                    <a16:creationId xmlns:a16="http://schemas.microsoft.com/office/drawing/2014/main" id="{6E5A167D-E6C3-424E-9341-95F083EDAC8F}"/>
                  </a:ext>
                </a:extLst>
              </p:cNvPr>
              <p:cNvGrpSpPr/>
              <p:nvPr/>
            </p:nvGrpSpPr>
            <p:grpSpPr>
              <a:xfrm>
                <a:off x="8984296" y="4562653"/>
                <a:ext cx="128016" cy="128016"/>
                <a:chOff x="1520304" y="1939550"/>
                <a:chExt cx="726812" cy="726812"/>
              </a:xfrm>
            </p:grpSpPr>
            <p:sp>
              <p:nvSpPr>
                <p:cNvPr id="2257" name="Oval 2256">
                  <a:extLst>
                    <a:ext uri="{FF2B5EF4-FFF2-40B4-BE49-F238E27FC236}">
                      <a16:creationId xmlns:a16="http://schemas.microsoft.com/office/drawing/2014/main" id="{4C7E1548-4BA7-45BF-A460-F6419D762EC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58" name="Group 2257">
                  <a:extLst>
                    <a:ext uri="{FF2B5EF4-FFF2-40B4-BE49-F238E27FC236}">
                      <a16:creationId xmlns:a16="http://schemas.microsoft.com/office/drawing/2014/main" id="{2C05A0AB-6CD7-46DD-B5F1-426EC6C6E91F}"/>
                    </a:ext>
                  </a:extLst>
                </p:cNvPr>
                <p:cNvGrpSpPr/>
                <p:nvPr/>
              </p:nvGrpSpPr>
              <p:grpSpPr>
                <a:xfrm>
                  <a:off x="1627350" y="2071688"/>
                  <a:ext cx="512722" cy="462536"/>
                  <a:chOff x="1302898" y="1640683"/>
                  <a:chExt cx="1201027" cy="1083468"/>
                </a:xfrm>
              </p:grpSpPr>
              <p:sp>
                <p:nvSpPr>
                  <p:cNvPr id="2259" name="Freeform 34">
                    <a:extLst>
                      <a:ext uri="{FF2B5EF4-FFF2-40B4-BE49-F238E27FC236}">
                        <a16:creationId xmlns:a16="http://schemas.microsoft.com/office/drawing/2014/main" id="{1E1C2155-6194-4CBC-BAD8-3A883F1CF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60" name="Freeform 37">
                    <a:extLst>
                      <a:ext uri="{FF2B5EF4-FFF2-40B4-BE49-F238E27FC236}">
                        <a16:creationId xmlns:a16="http://schemas.microsoft.com/office/drawing/2014/main" id="{53A6A8B7-A427-4806-B597-FBD5825C480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61" name="Freeform 39">
                    <a:extLst>
                      <a:ext uri="{FF2B5EF4-FFF2-40B4-BE49-F238E27FC236}">
                        <a16:creationId xmlns:a16="http://schemas.microsoft.com/office/drawing/2014/main" id="{DB956AB8-FB39-4DD4-AEF0-499ED1A938D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62" name="Freeform 40">
                    <a:extLst>
                      <a:ext uri="{FF2B5EF4-FFF2-40B4-BE49-F238E27FC236}">
                        <a16:creationId xmlns:a16="http://schemas.microsoft.com/office/drawing/2014/main" id="{64D2A7CA-6871-471C-A197-237E705F8C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63" name="Freeform 5">
                    <a:extLst>
                      <a:ext uri="{FF2B5EF4-FFF2-40B4-BE49-F238E27FC236}">
                        <a16:creationId xmlns:a16="http://schemas.microsoft.com/office/drawing/2014/main" id="{FE73E1D5-6F25-44D7-8D79-4C963D95DEB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90" name="Group 1989">
                <a:extLst>
                  <a:ext uri="{FF2B5EF4-FFF2-40B4-BE49-F238E27FC236}">
                    <a16:creationId xmlns:a16="http://schemas.microsoft.com/office/drawing/2014/main" id="{5F16D4E1-E5CC-419D-89C1-59777BE112FF}"/>
                  </a:ext>
                </a:extLst>
              </p:cNvPr>
              <p:cNvGrpSpPr/>
              <p:nvPr/>
            </p:nvGrpSpPr>
            <p:grpSpPr>
              <a:xfrm>
                <a:off x="9065695" y="4625407"/>
                <a:ext cx="128016" cy="128016"/>
                <a:chOff x="6617763" y="1494678"/>
                <a:chExt cx="188006" cy="188004"/>
              </a:xfrm>
            </p:grpSpPr>
            <p:sp>
              <p:nvSpPr>
                <p:cNvPr id="2255" name="Oval 2254">
                  <a:extLst>
                    <a:ext uri="{FF2B5EF4-FFF2-40B4-BE49-F238E27FC236}">
                      <a16:creationId xmlns:a16="http://schemas.microsoft.com/office/drawing/2014/main" id="{6411EAC6-385B-423D-B31B-8FBBE3AFAD13}"/>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256" name="Freeform 10">
                  <a:extLst>
                    <a:ext uri="{FF2B5EF4-FFF2-40B4-BE49-F238E27FC236}">
                      <a16:creationId xmlns:a16="http://schemas.microsoft.com/office/drawing/2014/main" id="{B1B0BCC9-DB32-4E51-8240-6FA124940C2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1" name="Group 1990">
                <a:extLst>
                  <a:ext uri="{FF2B5EF4-FFF2-40B4-BE49-F238E27FC236}">
                    <a16:creationId xmlns:a16="http://schemas.microsoft.com/office/drawing/2014/main" id="{EA11635B-4BF3-47B9-BE86-B8A283BD592E}"/>
                  </a:ext>
                </a:extLst>
              </p:cNvPr>
              <p:cNvGrpSpPr/>
              <p:nvPr/>
            </p:nvGrpSpPr>
            <p:grpSpPr>
              <a:xfrm>
                <a:off x="9130227" y="4693233"/>
                <a:ext cx="128016" cy="128016"/>
                <a:chOff x="6617763" y="1494678"/>
                <a:chExt cx="188006" cy="188004"/>
              </a:xfrm>
            </p:grpSpPr>
            <p:sp>
              <p:nvSpPr>
                <p:cNvPr id="2253" name="Oval 2252">
                  <a:extLst>
                    <a:ext uri="{FF2B5EF4-FFF2-40B4-BE49-F238E27FC236}">
                      <a16:creationId xmlns:a16="http://schemas.microsoft.com/office/drawing/2014/main" id="{7C2BD2BF-6F0D-4428-B2EB-EC4D5E1644A4}"/>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254" name="Freeform 10">
                  <a:extLst>
                    <a:ext uri="{FF2B5EF4-FFF2-40B4-BE49-F238E27FC236}">
                      <a16:creationId xmlns:a16="http://schemas.microsoft.com/office/drawing/2014/main" id="{107B7811-2A49-4609-B225-458BDBC3743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2" name="Group 1991">
                <a:extLst>
                  <a:ext uri="{FF2B5EF4-FFF2-40B4-BE49-F238E27FC236}">
                    <a16:creationId xmlns:a16="http://schemas.microsoft.com/office/drawing/2014/main" id="{FF008385-07F5-4ED2-BF44-D60C46C7D133}"/>
                  </a:ext>
                </a:extLst>
              </p:cNvPr>
              <p:cNvGrpSpPr/>
              <p:nvPr/>
            </p:nvGrpSpPr>
            <p:grpSpPr>
              <a:xfrm>
                <a:off x="9461015" y="5876549"/>
                <a:ext cx="128016" cy="128016"/>
                <a:chOff x="1520304" y="1939550"/>
                <a:chExt cx="726812" cy="726812"/>
              </a:xfrm>
            </p:grpSpPr>
            <p:sp>
              <p:nvSpPr>
                <p:cNvPr id="2246" name="Oval 2245">
                  <a:extLst>
                    <a:ext uri="{FF2B5EF4-FFF2-40B4-BE49-F238E27FC236}">
                      <a16:creationId xmlns:a16="http://schemas.microsoft.com/office/drawing/2014/main" id="{105668B6-CAB7-45A8-9641-306FD2830B3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47" name="Group 2246">
                  <a:extLst>
                    <a:ext uri="{FF2B5EF4-FFF2-40B4-BE49-F238E27FC236}">
                      <a16:creationId xmlns:a16="http://schemas.microsoft.com/office/drawing/2014/main" id="{29207AC4-7F7D-48A9-A0CF-4C8887073C2B}"/>
                    </a:ext>
                  </a:extLst>
                </p:cNvPr>
                <p:cNvGrpSpPr/>
                <p:nvPr/>
              </p:nvGrpSpPr>
              <p:grpSpPr>
                <a:xfrm>
                  <a:off x="1627350" y="2071688"/>
                  <a:ext cx="512722" cy="462536"/>
                  <a:chOff x="1302898" y="1640683"/>
                  <a:chExt cx="1201027" cy="1083468"/>
                </a:xfrm>
              </p:grpSpPr>
              <p:sp>
                <p:nvSpPr>
                  <p:cNvPr id="2248" name="Freeform 34">
                    <a:extLst>
                      <a:ext uri="{FF2B5EF4-FFF2-40B4-BE49-F238E27FC236}">
                        <a16:creationId xmlns:a16="http://schemas.microsoft.com/office/drawing/2014/main" id="{4CF0BAF7-05B9-4CB4-BE5E-1A9D7CFB45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49" name="Freeform 37">
                    <a:extLst>
                      <a:ext uri="{FF2B5EF4-FFF2-40B4-BE49-F238E27FC236}">
                        <a16:creationId xmlns:a16="http://schemas.microsoft.com/office/drawing/2014/main" id="{397D585D-6508-4FB8-9472-15DFC0ED82E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50" name="Freeform 39">
                    <a:extLst>
                      <a:ext uri="{FF2B5EF4-FFF2-40B4-BE49-F238E27FC236}">
                        <a16:creationId xmlns:a16="http://schemas.microsoft.com/office/drawing/2014/main" id="{6E8D7EE3-627A-4CA2-A6A4-BB39B3AB594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51" name="Freeform 40">
                    <a:extLst>
                      <a:ext uri="{FF2B5EF4-FFF2-40B4-BE49-F238E27FC236}">
                        <a16:creationId xmlns:a16="http://schemas.microsoft.com/office/drawing/2014/main" id="{CF8125E8-F6B0-459B-8177-6745E5358C4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52" name="Freeform 5">
                    <a:extLst>
                      <a:ext uri="{FF2B5EF4-FFF2-40B4-BE49-F238E27FC236}">
                        <a16:creationId xmlns:a16="http://schemas.microsoft.com/office/drawing/2014/main" id="{B5AC11BF-39F3-4573-A08A-772A45E20AA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93" name="Group 1992">
                <a:extLst>
                  <a:ext uri="{FF2B5EF4-FFF2-40B4-BE49-F238E27FC236}">
                    <a16:creationId xmlns:a16="http://schemas.microsoft.com/office/drawing/2014/main" id="{C26AC63B-D74F-4995-8591-FF2967CDF71D}"/>
                  </a:ext>
                </a:extLst>
              </p:cNvPr>
              <p:cNvGrpSpPr/>
              <p:nvPr/>
            </p:nvGrpSpPr>
            <p:grpSpPr>
              <a:xfrm>
                <a:off x="10362561" y="6094415"/>
                <a:ext cx="128016" cy="128016"/>
                <a:chOff x="6617763" y="1494678"/>
                <a:chExt cx="188006" cy="188004"/>
              </a:xfrm>
            </p:grpSpPr>
            <p:sp>
              <p:nvSpPr>
                <p:cNvPr id="2244" name="Oval 2243">
                  <a:extLst>
                    <a:ext uri="{FF2B5EF4-FFF2-40B4-BE49-F238E27FC236}">
                      <a16:creationId xmlns:a16="http://schemas.microsoft.com/office/drawing/2014/main" id="{EF635983-E5ED-46C2-A341-403DAF533EB6}"/>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245" name="Freeform 10">
                  <a:extLst>
                    <a:ext uri="{FF2B5EF4-FFF2-40B4-BE49-F238E27FC236}">
                      <a16:creationId xmlns:a16="http://schemas.microsoft.com/office/drawing/2014/main" id="{C1F26E3E-E669-4D12-965A-8FF9092F9AE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4" name="Group 1993">
                <a:extLst>
                  <a:ext uri="{FF2B5EF4-FFF2-40B4-BE49-F238E27FC236}">
                    <a16:creationId xmlns:a16="http://schemas.microsoft.com/office/drawing/2014/main" id="{05DD41E5-882F-4624-9796-7114120BAEF4}"/>
                  </a:ext>
                </a:extLst>
              </p:cNvPr>
              <p:cNvGrpSpPr/>
              <p:nvPr/>
            </p:nvGrpSpPr>
            <p:grpSpPr>
              <a:xfrm>
                <a:off x="10553982" y="5958094"/>
                <a:ext cx="128016" cy="128016"/>
                <a:chOff x="1520304" y="1939550"/>
                <a:chExt cx="726812" cy="726812"/>
              </a:xfrm>
            </p:grpSpPr>
            <p:sp>
              <p:nvSpPr>
                <p:cNvPr id="2237" name="Oval 2236">
                  <a:extLst>
                    <a:ext uri="{FF2B5EF4-FFF2-40B4-BE49-F238E27FC236}">
                      <a16:creationId xmlns:a16="http://schemas.microsoft.com/office/drawing/2014/main" id="{E0F703A5-E875-4496-BED7-FD3E1571AFDD}"/>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38" name="Group 2237">
                  <a:extLst>
                    <a:ext uri="{FF2B5EF4-FFF2-40B4-BE49-F238E27FC236}">
                      <a16:creationId xmlns:a16="http://schemas.microsoft.com/office/drawing/2014/main" id="{9ED8705D-6A09-40A2-99DA-B20115A4FF73}"/>
                    </a:ext>
                  </a:extLst>
                </p:cNvPr>
                <p:cNvGrpSpPr/>
                <p:nvPr/>
              </p:nvGrpSpPr>
              <p:grpSpPr>
                <a:xfrm>
                  <a:off x="1627350" y="2071688"/>
                  <a:ext cx="512722" cy="462536"/>
                  <a:chOff x="1302898" y="1640683"/>
                  <a:chExt cx="1201027" cy="1083468"/>
                </a:xfrm>
              </p:grpSpPr>
              <p:sp>
                <p:nvSpPr>
                  <p:cNvPr id="2239" name="Freeform 34">
                    <a:extLst>
                      <a:ext uri="{FF2B5EF4-FFF2-40B4-BE49-F238E27FC236}">
                        <a16:creationId xmlns:a16="http://schemas.microsoft.com/office/drawing/2014/main" id="{19EB4DD7-417A-47EB-A8A4-2FBDEFAA93D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40" name="Freeform 37">
                    <a:extLst>
                      <a:ext uri="{FF2B5EF4-FFF2-40B4-BE49-F238E27FC236}">
                        <a16:creationId xmlns:a16="http://schemas.microsoft.com/office/drawing/2014/main" id="{F07E83B0-A29A-4EE2-B3B8-9FDAA89708B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41" name="Freeform 39">
                    <a:extLst>
                      <a:ext uri="{FF2B5EF4-FFF2-40B4-BE49-F238E27FC236}">
                        <a16:creationId xmlns:a16="http://schemas.microsoft.com/office/drawing/2014/main" id="{5531AEBC-8B5F-4EA1-9FF8-B67FAB254E2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42" name="Freeform 40">
                    <a:extLst>
                      <a:ext uri="{FF2B5EF4-FFF2-40B4-BE49-F238E27FC236}">
                        <a16:creationId xmlns:a16="http://schemas.microsoft.com/office/drawing/2014/main" id="{291F38ED-99FE-4E35-AD4A-B317E3FB8C6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43" name="Freeform 5">
                    <a:extLst>
                      <a:ext uri="{FF2B5EF4-FFF2-40B4-BE49-F238E27FC236}">
                        <a16:creationId xmlns:a16="http://schemas.microsoft.com/office/drawing/2014/main" id="{B1F4FC31-C1F0-48CB-803F-8CA6B84BD45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95" name="Group 1994">
                <a:extLst>
                  <a:ext uri="{FF2B5EF4-FFF2-40B4-BE49-F238E27FC236}">
                    <a16:creationId xmlns:a16="http://schemas.microsoft.com/office/drawing/2014/main" id="{F2B0739C-27D5-4161-8419-42AA39E772DB}"/>
                  </a:ext>
                </a:extLst>
              </p:cNvPr>
              <p:cNvGrpSpPr/>
              <p:nvPr/>
            </p:nvGrpSpPr>
            <p:grpSpPr>
              <a:xfrm>
                <a:off x="10612354" y="5638812"/>
                <a:ext cx="128016" cy="128016"/>
                <a:chOff x="1520304" y="1939550"/>
                <a:chExt cx="726812" cy="726812"/>
              </a:xfrm>
            </p:grpSpPr>
            <p:sp>
              <p:nvSpPr>
                <p:cNvPr id="2230" name="Oval 2229">
                  <a:extLst>
                    <a:ext uri="{FF2B5EF4-FFF2-40B4-BE49-F238E27FC236}">
                      <a16:creationId xmlns:a16="http://schemas.microsoft.com/office/drawing/2014/main" id="{FC6850AA-D752-4A16-9D1A-2B98113EAA4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31" name="Group 2230">
                  <a:extLst>
                    <a:ext uri="{FF2B5EF4-FFF2-40B4-BE49-F238E27FC236}">
                      <a16:creationId xmlns:a16="http://schemas.microsoft.com/office/drawing/2014/main" id="{41F41156-A5AB-45C7-9C98-B5F6236CFD9D}"/>
                    </a:ext>
                  </a:extLst>
                </p:cNvPr>
                <p:cNvGrpSpPr/>
                <p:nvPr/>
              </p:nvGrpSpPr>
              <p:grpSpPr>
                <a:xfrm>
                  <a:off x="1627350" y="2071688"/>
                  <a:ext cx="512722" cy="462536"/>
                  <a:chOff x="1302898" y="1640683"/>
                  <a:chExt cx="1201027" cy="1083468"/>
                </a:xfrm>
              </p:grpSpPr>
              <p:sp>
                <p:nvSpPr>
                  <p:cNvPr id="2232" name="Freeform 34">
                    <a:extLst>
                      <a:ext uri="{FF2B5EF4-FFF2-40B4-BE49-F238E27FC236}">
                        <a16:creationId xmlns:a16="http://schemas.microsoft.com/office/drawing/2014/main" id="{91BD6269-90F9-4EE4-803D-E6C4DF2670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33" name="Freeform 37">
                    <a:extLst>
                      <a:ext uri="{FF2B5EF4-FFF2-40B4-BE49-F238E27FC236}">
                        <a16:creationId xmlns:a16="http://schemas.microsoft.com/office/drawing/2014/main" id="{734D048F-2DCF-4921-B7C8-C5E14B028AA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34" name="Freeform 39">
                    <a:extLst>
                      <a:ext uri="{FF2B5EF4-FFF2-40B4-BE49-F238E27FC236}">
                        <a16:creationId xmlns:a16="http://schemas.microsoft.com/office/drawing/2014/main" id="{926486B6-9BC5-4A66-9B3F-D9511987FEC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35" name="Freeform 40">
                    <a:extLst>
                      <a:ext uri="{FF2B5EF4-FFF2-40B4-BE49-F238E27FC236}">
                        <a16:creationId xmlns:a16="http://schemas.microsoft.com/office/drawing/2014/main" id="{037C1E55-CF22-44AD-9E5D-16AB1831EDC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36" name="Freeform 5">
                    <a:extLst>
                      <a:ext uri="{FF2B5EF4-FFF2-40B4-BE49-F238E27FC236}">
                        <a16:creationId xmlns:a16="http://schemas.microsoft.com/office/drawing/2014/main" id="{4210715D-CD99-4D54-8C42-B3DC3990B3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96" name="Group 1995">
                <a:extLst>
                  <a:ext uri="{FF2B5EF4-FFF2-40B4-BE49-F238E27FC236}">
                    <a16:creationId xmlns:a16="http://schemas.microsoft.com/office/drawing/2014/main" id="{4320592B-2CF1-4FA6-B950-E43CC3A99EBC}"/>
                  </a:ext>
                </a:extLst>
              </p:cNvPr>
              <p:cNvGrpSpPr/>
              <p:nvPr/>
            </p:nvGrpSpPr>
            <p:grpSpPr>
              <a:xfrm>
                <a:off x="10543574" y="5959393"/>
                <a:ext cx="128016" cy="128016"/>
                <a:chOff x="6617763" y="1494678"/>
                <a:chExt cx="188006" cy="188004"/>
              </a:xfrm>
            </p:grpSpPr>
            <p:sp>
              <p:nvSpPr>
                <p:cNvPr id="2228" name="Oval 2227">
                  <a:extLst>
                    <a:ext uri="{FF2B5EF4-FFF2-40B4-BE49-F238E27FC236}">
                      <a16:creationId xmlns:a16="http://schemas.microsoft.com/office/drawing/2014/main" id="{A50CA7D1-FC82-4932-863D-031692822BCC}"/>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229" name="Freeform 10">
                  <a:extLst>
                    <a:ext uri="{FF2B5EF4-FFF2-40B4-BE49-F238E27FC236}">
                      <a16:creationId xmlns:a16="http://schemas.microsoft.com/office/drawing/2014/main" id="{14CD16FB-315C-4724-90A0-E80EAE20152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7" name="Group 1996">
                <a:extLst>
                  <a:ext uri="{FF2B5EF4-FFF2-40B4-BE49-F238E27FC236}">
                    <a16:creationId xmlns:a16="http://schemas.microsoft.com/office/drawing/2014/main" id="{DE365C0C-EA13-4D67-9259-0E08486AF562}"/>
                  </a:ext>
                </a:extLst>
              </p:cNvPr>
              <p:cNvGrpSpPr/>
              <p:nvPr/>
            </p:nvGrpSpPr>
            <p:grpSpPr>
              <a:xfrm>
                <a:off x="11296165" y="6115852"/>
                <a:ext cx="128016" cy="128016"/>
                <a:chOff x="1520304" y="1939550"/>
                <a:chExt cx="726812" cy="726812"/>
              </a:xfrm>
            </p:grpSpPr>
            <p:sp>
              <p:nvSpPr>
                <p:cNvPr id="2221" name="Oval 2220">
                  <a:extLst>
                    <a:ext uri="{FF2B5EF4-FFF2-40B4-BE49-F238E27FC236}">
                      <a16:creationId xmlns:a16="http://schemas.microsoft.com/office/drawing/2014/main" id="{7FA5400C-3CE1-438E-AD05-C0EE58388C52}"/>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22" name="Group 2221">
                  <a:extLst>
                    <a:ext uri="{FF2B5EF4-FFF2-40B4-BE49-F238E27FC236}">
                      <a16:creationId xmlns:a16="http://schemas.microsoft.com/office/drawing/2014/main" id="{07855E7C-F317-4C8B-A358-ACA3C21AD084}"/>
                    </a:ext>
                  </a:extLst>
                </p:cNvPr>
                <p:cNvGrpSpPr/>
                <p:nvPr/>
              </p:nvGrpSpPr>
              <p:grpSpPr>
                <a:xfrm>
                  <a:off x="1627350" y="2071688"/>
                  <a:ext cx="512722" cy="462536"/>
                  <a:chOff x="1302898" y="1640683"/>
                  <a:chExt cx="1201027" cy="1083468"/>
                </a:xfrm>
              </p:grpSpPr>
              <p:sp>
                <p:nvSpPr>
                  <p:cNvPr id="2223" name="Freeform 34">
                    <a:extLst>
                      <a:ext uri="{FF2B5EF4-FFF2-40B4-BE49-F238E27FC236}">
                        <a16:creationId xmlns:a16="http://schemas.microsoft.com/office/drawing/2014/main" id="{A7F5A358-E9CB-4B13-826B-D672B87B3CB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24" name="Freeform 37">
                    <a:extLst>
                      <a:ext uri="{FF2B5EF4-FFF2-40B4-BE49-F238E27FC236}">
                        <a16:creationId xmlns:a16="http://schemas.microsoft.com/office/drawing/2014/main" id="{8C170CEA-81AB-473D-B5B3-0304C140FE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25" name="Freeform 39">
                    <a:extLst>
                      <a:ext uri="{FF2B5EF4-FFF2-40B4-BE49-F238E27FC236}">
                        <a16:creationId xmlns:a16="http://schemas.microsoft.com/office/drawing/2014/main" id="{38E78CB5-2AA3-44ED-877D-E227D751A73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26" name="Freeform 40">
                    <a:extLst>
                      <a:ext uri="{FF2B5EF4-FFF2-40B4-BE49-F238E27FC236}">
                        <a16:creationId xmlns:a16="http://schemas.microsoft.com/office/drawing/2014/main" id="{722BC584-0C99-4B60-8E4A-F2A5E42E275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27" name="Freeform 5">
                    <a:extLst>
                      <a:ext uri="{FF2B5EF4-FFF2-40B4-BE49-F238E27FC236}">
                        <a16:creationId xmlns:a16="http://schemas.microsoft.com/office/drawing/2014/main" id="{0513E746-EEE7-48B8-AA65-FBA61710B4A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98" name="Group 1997">
                <a:extLst>
                  <a:ext uri="{FF2B5EF4-FFF2-40B4-BE49-F238E27FC236}">
                    <a16:creationId xmlns:a16="http://schemas.microsoft.com/office/drawing/2014/main" id="{1B55EC44-B259-4057-925E-0C303F9198B4}"/>
                  </a:ext>
                </a:extLst>
              </p:cNvPr>
              <p:cNvGrpSpPr/>
              <p:nvPr/>
            </p:nvGrpSpPr>
            <p:grpSpPr>
              <a:xfrm>
                <a:off x="10496419" y="4324031"/>
                <a:ext cx="128016" cy="128016"/>
                <a:chOff x="1520304" y="1939550"/>
                <a:chExt cx="726812" cy="726812"/>
              </a:xfrm>
            </p:grpSpPr>
            <p:sp>
              <p:nvSpPr>
                <p:cNvPr id="2214" name="Oval 2213">
                  <a:extLst>
                    <a:ext uri="{FF2B5EF4-FFF2-40B4-BE49-F238E27FC236}">
                      <a16:creationId xmlns:a16="http://schemas.microsoft.com/office/drawing/2014/main" id="{FEE18BD0-A4DA-4DB4-AF5F-80E4CBEA04BD}"/>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15" name="Group 2214">
                  <a:extLst>
                    <a:ext uri="{FF2B5EF4-FFF2-40B4-BE49-F238E27FC236}">
                      <a16:creationId xmlns:a16="http://schemas.microsoft.com/office/drawing/2014/main" id="{B5FC91DF-90B7-4D35-8740-3B206BCFC2B4}"/>
                    </a:ext>
                  </a:extLst>
                </p:cNvPr>
                <p:cNvGrpSpPr/>
                <p:nvPr/>
              </p:nvGrpSpPr>
              <p:grpSpPr>
                <a:xfrm>
                  <a:off x="1627350" y="2071688"/>
                  <a:ext cx="512722" cy="462536"/>
                  <a:chOff x="1302898" y="1640683"/>
                  <a:chExt cx="1201027" cy="1083468"/>
                </a:xfrm>
              </p:grpSpPr>
              <p:sp>
                <p:nvSpPr>
                  <p:cNvPr id="2216" name="Freeform 34">
                    <a:extLst>
                      <a:ext uri="{FF2B5EF4-FFF2-40B4-BE49-F238E27FC236}">
                        <a16:creationId xmlns:a16="http://schemas.microsoft.com/office/drawing/2014/main" id="{7AB02D4A-A3DE-4331-9E32-8037377B22C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17" name="Freeform 37">
                    <a:extLst>
                      <a:ext uri="{FF2B5EF4-FFF2-40B4-BE49-F238E27FC236}">
                        <a16:creationId xmlns:a16="http://schemas.microsoft.com/office/drawing/2014/main" id="{B68F8F41-EE19-4327-A30B-207D0802FA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18" name="Freeform 39">
                    <a:extLst>
                      <a:ext uri="{FF2B5EF4-FFF2-40B4-BE49-F238E27FC236}">
                        <a16:creationId xmlns:a16="http://schemas.microsoft.com/office/drawing/2014/main" id="{BA5C1181-6F06-4866-8CFB-55660EA7B5B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19" name="Freeform 40">
                    <a:extLst>
                      <a:ext uri="{FF2B5EF4-FFF2-40B4-BE49-F238E27FC236}">
                        <a16:creationId xmlns:a16="http://schemas.microsoft.com/office/drawing/2014/main" id="{D095FB7B-E807-4B9D-9D5A-4BBD3A4848E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20" name="Freeform 5">
                    <a:extLst>
                      <a:ext uri="{FF2B5EF4-FFF2-40B4-BE49-F238E27FC236}">
                        <a16:creationId xmlns:a16="http://schemas.microsoft.com/office/drawing/2014/main" id="{BE38BEFA-EFF9-4B7D-91BA-FF08A4F6546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99" name="Group 1998">
                <a:extLst>
                  <a:ext uri="{FF2B5EF4-FFF2-40B4-BE49-F238E27FC236}">
                    <a16:creationId xmlns:a16="http://schemas.microsoft.com/office/drawing/2014/main" id="{B8BADE21-29AD-439D-B6A8-0A2F859F339E}"/>
                  </a:ext>
                </a:extLst>
              </p:cNvPr>
              <p:cNvGrpSpPr/>
              <p:nvPr/>
            </p:nvGrpSpPr>
            <p:grpSpPr>
              <a:xfrm>
                <a:off x="9648041" y="3897180"/>
                <a:ext cx="128016" cy="128016"/>
                <a:chOff x="1520304" y="1939550"/>
                <a:chExt cx="726812" cy="726812"/>
              </a:xfrm>
            </p:grpSpPr>
            <p:sp>
              <p:nvSpPr>
                <p:cNvPr id="2207" name="Oval 2206">
                  <a:extLst>
                    <a:ext uri="{FF2B5EF4-FFF2-40B4-BE49-F238E27FC236}">
                      <a16:creationId xmlns:a16="http://schemas.microsoft.com/office/drawing/2014/main" id="{FF563921-A58A-4A35-9A17-4E910586E543}"/>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08" name="Group 2207">
                  <a:extLst>
                    <a:ext uri="{FF2B5EF4-FFF2-40B4-BE49-F238E27FC236}">
                      <a16:creationId xmlns:a16="http://schemas.microsoft.com/office/drawing/2014/main" id="{DAE06332-A992-4BC1-99DB-0960D886FD49}"/>
                    </a:ext>
                  </a:extLst>
                </p:cNvPr>
                <p:cNvGrpSpPr/>
                <p:nvPr/>
              </p:nvGrpSpPr>
              <p:grpSpPr>
                <a:xfrm>
                  <a:off x="1627350" y="2071688"/>
                  <a:ext cx="512722" cy="462536"/>
                  <a:chOff x="1302898" y="1640683"/>
                  <a:chExt cx="1201027" cy="1083468"/>
                </a:xfrm>
              </p:grpSpPr>
              <p:sp>
                <p:nvSpPr>
                  <p:cNvPr id="2209" name="Freeform 34">
                    <a:extLst>
                      <a:ext uri="{FF2B5EF4-FFF2-40B4-BE49-F238E27FC236}">
                        <a16:creationId xmlns:a16="http://schemas.microsoft.com/office/drawing/2014/main" id="{F4810CE9-79F4-422E-BF8F-B776DCD08F8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10" name="Freeform 37">
                    <a:extLst>
                      <a:ext uri="{FF2B5EF4-FFF2-40B4-BE49-F238E27FC236}">
                        <a16:creationId xmlns:a16="http://schemas.microsoft.com/office/drawing/2014/main" id="{460CD99C-7C64-431C-90E8-7DBE44B180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11" name="Freeform 39">
                    <a:extLst>
                      <a:ext uri="{FF2B5EF4-FFF2-40B4-BE49-F238E27FC236}">
                        <a16:creationId xmlns:a16="http://schemas.microsoft.com/office/drawing/2014/main" id="{5B14FE3D-B8F7-4AA7-8A28-6354C30B034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12" name="Freeform 40">
                    <a:extLst>
                      <a:ext uri="{FF2B5EF4-FFF2-40B4-BE49-F238E27FC236}">
                        <a16:creationId xmlns:a16="http://schemas.microsoft.com/office/drawing/2014/main" id="{B0329DC4-FC8E-48F7-96D4-B33EC48BAEF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13" name="Freeform 5">
                    <a:extLst>
                      <a:ext uri="{FF2B5EF4-FFF2-40B4-BE49-F238E27FC236}">
                        <a16:creationId xmlns:a16="http://schemas.microsoft.com/office/drawing/2014/main" id="{FCB0046E-F114-481D-962F-8D1FD7151E2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0" name="Group 1999">
                <a:extLst>
                  <a:ext uri="{FF2B5EF4-FFF2-40B4-BE49-F238E27FC236}">
                    <a16:creationId xmlns:a16="http://schemas.microsoft.com/office/drawing/2014/main" id="{87AD863A-1126-463E-A691-84CE6729FC8D}"/>
                  </a:ext>
                </a:extLst>
              </p:cNvPr>
              <p:cNvGrpSpPr/>
              <p:nvPr/>
            </p:nvGrpSpPr>
            <p:grpSpPr>
              <a:xfrm>
                <a:off x="9621191" y="4177685"/>
                <a:ext cx="128016" cy="128016"/>
                <a:chOff x="1520304" y="1939550"/>
                <a:chExt cx="726812" cy="726812"/>
              </a:xfrm>
            </p:grpSpPr>
            <p:sp>
              <p:nvSpPr>
                <p:cNvPr id="2200" name="Oval 2199">
                  <a:extLst>
                    <a:ext uri="{FF2B5EF4-FFF2-40B4-BE49-F238E27FC236}">
                      <a16:creationId xmlns:a16="http://schemas.microsoft.com/office/drawing/2014/main" id="{19E58A0D-CB56-411B-A6F3-20D5E24FE3D4}"/>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201" name="Group 2200">
                  <a:extLst>
                    <a:ext uri="{FF2B5EF4-FFF2-40B4-BE49-F238E27FC236}">
                      <a16:creationId xmlns:a16="http://schemas.microsoft.com/office/drawing/2014/main" id="{63D31222-135C-4700-A3F8-3353173F5547}"/>
                    </a:ext>
                  </a:extLst>
                </p:cNvPr>
                <p:cNvGrpSpPr/>
                <p:nvPr/>
              </p:nvGrpSpPr>
              <p:grpSpPr>
                <a:xfrm>
                  <a:off x="1627350" y="2071688"/>
                  <a:ext cx="512722" cy="462536"/>
                  <a:chOff x="1302898" y="1640683"/>
                  <a:chExt cx="1201027" cy="1083468"/>
                </a:xfrm>
              </p:grpSpPr>
              <p:sp>
                <p:nvSpPr>
                  <p:cNvPr id="2202" name="Freeform 34">
                    <a:extLst>
                      <a:ext uri="{FF2B5EF4-FFF2-40B4-BE49-F238E27FC236}">
                        <a16:creationId xmlns:a16="http://schemas.microsoft.com/office/drawing/2014/main" id="{5AC0F2F7-722B-412A-B19F-50F589DFD6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03" name="Freeform 37">
                    <a:extLst>
                      <a:ext uri="{FF2B5EF4-FFF2-40B4-BE49-F238E27FC236}">
                        <a16:creationId xmlns:a16="http://schemas.microsoft.com/office/drawing/2014/main" id="{8C16938C-0B58-4CE8-A0E1-41F61F30E67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04" name="Freeform 39">
                    <a:extLst>
                      <a:ext uri="{FF2B5EF4-FFF2-40B4-BE49-F238E27FC236}">
                        <a16:creationId xmlns:a16="http://schemas.microsoft.com/office/drawing/2014/main" id="{A7F26D57-EAFF-4FA5-83AB-57C4173FEC7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05" name="Freeform 40">
                    <a:extLst>
                      <a:ext uri="{FF2B5EF4-FFF2-40B4-BE49-F238E27FC236}">
                        <a16:creationId xmlns:a16="http://schemas.microsoft.com/office/drawing/2014/main" id="{85150579-37A0-4891-8B97-4A840D5FFC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206" name="Freeform 5">
                    <a:extLst>
                      <a:ext uri="{FF2B5EF4-FFF2-40B4-BE49-F238E27FC236}">
                        <a16:creationId xmlns:a16="http://schemas.microsoft.com/office/drawing/2014/main" id="{A22C31B1-BEA9-413C-9FDD-44536F85C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1" name="Group 2000">
                <a:extLst>
                  <a:ext uri="{FF2B5EF4-FFF2-40B4-BE49-F238E27FC236}">
                    <a16:creationId xmlns:a16="http://schemas.microsoft.com/office/drawing/2014/main" id="{0C90505E-43C1-4FE3-B8AE-B26095C41047}"/>
                  </a:ext>
                </a:extLst>
              </p:cNvPr>
              <p:cNvGrpSpPr/>
              <p:nvPr/>
            </p:nvGrpSpPr>
            <p:grpSpPr>
              <a:xfrm>
                <a:off x="9366351" y="3933416"/>
                <a:ext cx="128016" cy="128016"/>
                <a:chOff x="6617763" y="1494678"/>
                <a:chExt cx="188006" cy="188004"/>
              </a:xfrm>
            </p:grpSpPr>
            <p:sp>
              <p:nvSpPr>
                <p:cNvPr id="2198" name="Oval 2197">
                  <a:extLst>
                    <a:ext uri="{FF2B5EF4-FFF2-40B4-BE49-F238E27FC236}">
                      <a16:creationId xmlns:a16="http://schemas.microsoft.com/office/drawing/2014/main" id="{BA1D2126-28D9-43F4-AB55-85865DA888F6}"/>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99" name="Freeform 10">
                  <a:extLst>
                    <a:ext uri="{FF2B5EF4-FFF2-40B4-BE49-F238E27FC236}">
                      <a16:creationId xmlns:a16="http://schemas.microsoft.com/office/drawing/2014/main" id="{806A65F5-A0CB-4069-B2EE-0DAD03BE67A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02" name="Group 2001">
                <a:extLst>
                  <a:ext uri="{FF2B5EF4-FFF2-40B4-BE49-F238E27FC236}">
                    <a16:creationId xmlns:a16="http://schemas.microsoft.com/office/drawing/2014/main" id="{0B86D6C1-8C73-42BB-90D4-DA8EE5AF7C6C}"/>
                  </a:ext>
                </a:extLst>
              </p:cNvPr>
              <p:cNvGrpSpPr/>
              <p:nvPr/>
            </p:nvGrpSpPr>
            <p:grpSpPr>
              <a:xfrm>
                <a:off x="9594682" y="3694018"/>
                <a:ext cx="128016" cy="128016"/>
                <a:chOff x="6617763" y="1494678"/>
                <a:chExt cx="188006" cy="188004"/>
              </a:xfrm>
            </p:grpSpPr>
            <p:sp>
              <p:nvSpPr>
                <p:cNvPr id="2196" name="Oval 2195">
                  <a:extLst>
                    <a:ext uri="{FF2B5EF4-FFF2-40B4-BE49-F238E27FC236}">
                      <a16:creationId xmlns:a16="http://schemas.microsoft.com/office/drawing/2014/main" id="{0FC7F721-4C98-4360-A617-F7426640F103}"/>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97" name="Freeform 10">
                  <a:extLst>
                    <a:ext uri="{FF2B5EF4-FFF2-40B4-BE49-F238E27FC236}">
                      <a16:creationId xmlns:a16="http://schemas.microsoft.com/office/drawing/2014/main" id="{591913D3-9103-4B13-8EBE-013D4A6BC64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03" name="Group 2002">
                <a:extLst>
                  <a:ext uri="{FF2B5EF4-FFF2-40B4-BE49-F238E27FC236}">
                    <a16:creationId xmlns:a16="http://schemas.microsoft.com/office/drawing/2014/main" id="{6F4B254E-B0B4-43BC-BDE7-1BF9D0318815}"/>
                  </a:ext>
                </a:extLst>
              </p:cNvPr>
              <p:cNvGrpSpPr/>
              <p:nvPr/>
            </p:nvGrpSpPr>
            <p:grpSpPr>
              <a:xfrm>
                <a:off x="9473147" y="3267533"/>
                <a:ext cx="128016" cy="128016"/>
                <a:chOff x="6617763" y="1494678"/>
                <a:chExt cx="188006" cy="188004"/>
              </a:xfrm>
            </p:grpSpPr>
            <p:sp>
              <p:nvSpPr>
                <p:cNvPr id="2194" name="Oval 2193">
                  <a:extLst>
                    <a:ext uri="{FF2B5EF4-FFF2-40B4-BE49-F238E27FC236}">
                      <a16:creationId xmlns:a16="http://schemas.microsoft.com/office/drawing/2014/main" id="{8F16975A-767A-44E4-8372-B6D9F1B0FED4}"/>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95" name="Freeform 10">
                  <a:extLst>
                    <a:ext uri="{FF2B5EF4-FFF2-40B4-BE49-F238E27FC236}">
                      <a16:creationId xmlns:a16="http://schemas.microsoft.com/office/drawing/2014/main" id="{32B834C8-04F4-4328-97BC-92B16B2C87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04" name="Group 2003">
                <a:extLst>
                  <a:ext uri="{FF2B5EF4-FFF2-40B4-BE49-F238E27FC236}">
                    <a16:creationId xmlns:a16="http://schemas.microsoft.com/office/drawing/2014/main" id="{3CF9995D-D1FF-4C79-ABC7-2F944AA4A3E0}"/>
                  </a:ext>
                </a:extLst>
              </p:cNvPr>
              <p:cNvGrpSpPr/>
              <p:nvPr/>
            </p:nvGrpSpPr>
            <p:grpSpPr>
              <a:xfrm>
                <a:off x="9823352" y="3384507"/>
                <a:ext cx="128016" cy="128016"/>
                <a:chOff x="6617763" y="1494678"/>
                <a:chExt cx="188006" cy="188004"/>
              </a:xfrm>
            </p:grpSpPr>
            <p:sp>
              <p:nvSpPr>
                <p:cNvPr id="2192" name="Oval 2191">
                  <a:extLst>
                    <a:ext uri="{FF2B5EF4-FFF2-40B4-BE49-F238E27FC236}">
                      <a16:creationId xmlns:a16="http://schemas.microsoft.com/office/drawing/2014/main" id="{0EE45B79-5058-491B-A1EA-D744A55D5C8D}"/>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93" name="Freeform 10">
                  <a:extLst>
                    <a:ext uri="{FF2B5EF4-FFF2-40B4-BE49-F238E27FC236}">
                      <a16:creationId xmlns:a16="http://schemas.microsoft.com/office/drawing/2014/main" id="{F05359C9-5714-4A0E-A66F-BD2ECFEA0B6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05" name="Group 2004">
                <a:extLst>
                  <a:ext uri="{FF2B5EF4-FFF2-40B4-BE49-F238E27FC236}">
                    <a16:creationId xmlns:a16="http://schemas.microsoft.com/office/drawing/2014/main" id="{99F554A6-2A41-463B-9D90-B68859B1B144}"/>
                  </a:ext>
                </a:extLst>
              </p:cNvPr>
              <p:cNvGrpSpPr/>
              <p:nvPr/>
            </p:nvGrpSpPr>
            <p:grpSpPr>
              <a:xfrm>
                <a:off x="10265037" y="3334842"/>
                <a:ext cx="128016" cy="128016"/>
                <a:chOff x="6617763" y="1494678"/>
                <a:chExt cx="188006" cy="188004"/>
              </a:xfrm>
            </p:grpSpPr>
            <p:sp>
              <p:nvSpPr>
                <p:cNvPr id="2190" name="Oval 2189">
                  <a:extLst>
                    <a:ext uri="{FF2B5EF4-FFF2-40B4-BE49-F238E27FC236}">
                      <a16:creationId xmlns:a16="http://schemas.microsoft.com/office/drawing/2014/main" id="{3E04D91A-38AB-48BC-A233-D3C3854F456D}"/>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91" name="Freeform 10">
                  <a:extLst>
                    <a:ext uri="{FF2B5EF4-FFF2-40B4-BE49-F238E27FC236}">
                      <a16:creationId xmlns:a16="http://schemas.microsoft.com/office/drawing/2014/main" id="{07DEE00E-92EB-4C29-B619-E3D0D930C7E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06" name="Group 2005">
                <a:extLst>
                  <a:ext uri="{FF2B5EF4-FFF2-40B4-BE49-F238E27FC236}">
                    <a16:creationId xmlns:a16="http://schemas.microsoft.com/office/drawing/2014/main" id="{4D44F1EB-7F88-4A55-A7B3-7E9815EEB8A9}"/>
                  </a:ext>
                </a:extLst>
              </p:cNvPr>
              <p:cNvGrpSpPr/>
              <p:nvPr/>
            </p:nvGrpSpPr>
            <p:grpSpPr>
              <a:xfrm>
                <a:off x="10179598" y="3419645"/>
                <a:ext cx="128016" cy="128016"/>
                <a:chOff x="6617763" y="1494678"/>
                <a:chExt cx="188006" cy="188004"/>
              </a:xfrm>
            </p:grpSpPr>
            <p:sp>
              <p:nvSpPr>
                <p:cNvPr id="2188" name="Oval 2187">
                  <a:extLst>
                    <a:ext uri="{FF2B5EF4-FFF2-40B4-BE49-F238E27FC236}">
                      <a16:creationId xmlns:a16="http://schemas.microsoft.com/office/drawing/2014/main" id="{960C2976-2405-4419-B20F-77A1114C4810}"/>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89" name="Freeform 10">
                  <a:extLst>
                    <a:ext uri="{FF2B5EF4-FFF2-40B4-BE49-F238E27FC236}">
                      <a16:creationId xmlns:a16="http://schemas.microsoft.com/office/drawing/2014/main" id="{AE641ADA-4E87-4737-8B4A-61876BB2CB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07" name="Group 2006">
                <a:extLst>
                  <a:ext uri="{FF2B5EF4-FFF2-40B4-BE49-F238E27FC236}">
                    <a16:creationId xmlns:a16="http://schemas.microsoft.com/office/drawing/2014/main" id="{4F15E3BF-33CA-4B23-933D-F77B3CF69D56}"/>
                  </a:ext>
                </a:extLst>
              </p:cNvPr>
              <p:cNvGrpSpPr/>
              <p:nvPr/>
            </p:nvGrpSpPr>
            <p:grpSpPr>
              <a:xfrm>
                <a:off x="6605123" y="3331723"/>
                <a:ext cx="128016" cy="128016"/>
                <a:chOff x="1520304" y="1939550"/>
                <a:chExt cx="726812" cy="726812"/>
              </a:xfrm>
            </p:grpSpPr>
            <p:sp>
              <p:nvSpPr>
                <p:cNvPr id="2181" name="Oval 2180">
                  <a:extLst>
                    <a:ext uri="{FF2B5EF4-FFF2-40B4-BE49-F238E27FC236}">
                      <a16:creationId xmlns:a16="http://schemas.microsoft.com/office/drawing/2014/main" id="{8B537BE4-4AEE-4857-BB18-3ADFCFD9093D}"/>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82" name="Group 2181">
                  <a:extLst>
                    <a:ext uri="{FF2B5EF4-FFF2-40B4-BE49-F238E27FC236}">
                      <a16:creationId xmlns:a16="http://schemas.microsoft.com/office/drawing/2014/main" id="{A35075F9-3A1A-4749-AA85-FD3C1387C923}"/>
                    </a:ext>
                  </a:extLst>
                </p:cNvPr>
                <p:cNvGrpSpPr/>
                <p:nvPr/>
              </p:nvGrpSpPr>
              <p:grpSpPr>
                <a:xfrm>
                  <a:off x="1627350" y="2071688"/>
                  <a:ext cx="512722" cy="462536"/>
                  <a:chOff x="1302898" y="1640683"/>
                  <a:chExt cx="1201027" cy="1083468"/>
                </a:xfrm>
              </p:grpSpPr>
              <p:sp>
                <p:nvSpPr>
                  <p:cNvPr id="2183" name="Freeform 34">
                    <a:extLst>
                      <a:ext uri="{FF2B5EF4-FFF2-40B4-BE49-F238E27FC236}">
                        <a16:creationId xmlns:a16="http://schemas.microsoft.com/office/drawing/2014/main" id="{7517E5BB-D2C1-4296-BE47-9E1C3A1BAA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84" name="Freeform 37">
                    <a:extLst>
                      <a:ext uri="{FF2B5EF4-FFF2-40B4-BE49-F238E27FC236}">
                        <a16:creationId xmlns:a16="http://schemas.microsoft.com/office/drawing/2014/main" id="{8AF9F7ED-D9A3-4E92-B258-964D1AB02C9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85" name="Freeform 39">
                    <a:extLst>
                      <a:ext uri="{FF2B5EF4-FFF2-40B4-BE49-F238E27FC236}">
                        <a16:creationId xmlns:a16="http://schemas.microsoft.com/office/drawing/2014/main" id="{E65868DD-0C2B-409B-A35E-9E5AB72F9C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86" name="Freeform 40">
                    <a:extLst>
                      <a:ext uri="{FF2B5EF4-FFF2-40B4-BE49-F238E27FC236}">
                        <a16:creationId xmlns:a16="http://schemas.microsoft.com/office/drawing/2014/main" id="{D8F967DB-77A8-45BD-8977-15FEF282346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87" name="Freeform 5">
                    <a:extLst>
                      <a:ext uri="{FF2B5EF4-FFF2-40B4-BE49-F238E27FC236}">
                        <a16:creationId xmlns:a16="http://schemas.microsoft.com/office/drawing/2014/main" id="{03B98F65-C65E-4B64-92DE-E94DC538E7A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8" name="Group 2007">
                <a:extLst>
                  <a:ext uri="{FF2B5EF4-FFF2-40B4-BE49-F238E27FC236}">
                    <a16:creationId xmlns:a16="http://schemas.microsoft.com/office/drawing/2014/main" id="{F3AC4117-FA6A-4BAE-931F-DCC3CB81A0F1}"/>
                  </a:ext>
                </a:extLst>
              </p:cNvPr>
              <p:cNvGrpSpPr/>
              <p:nvPr/>
            </p:nvGrpSpPr>
            <p:grpSpPr>
              <a:xfrm>
                <a:off x="5564444" y="3318946"/>
                <a:ext cx="128016" cy="128016"/>
                <a:chOff x="1520304" y="1939550"/>
                <a:chExt cx="726812" cy="726812"/>
              </a:xfrm>
            </p:grpSpPr>
            <p:sp>
              <p:nvSpPr>
                <p:cNvPr id="2174" name="Oval 2173">
                  <a:extLst>
                    <a:ext uri="{FF2B5EF4-FFF2-40B4-BE49-F238E27FC236}">
                      <a16:creationId xmlns:a16="http://schemas.microsoft.com/office/drawing/2014/main" id="{9F8170C8-D705-49B7-BC6B-F156C4634F0F}"/>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75" name="Group 2174">
                  <a:extLst>
                    <a:ext uri="{FF2B5EF4-FFF2-40B4-BE49-F238E27FC236}">
                      <a16:creationId xmlns:a16="http://schemas.microsoft.com/office/drawing/2014/main" id="{44C2B4AB-7592-4936-8E1B-95D7CE5A2403}"/>
                    </a:ext>
                  </a:extLst>
                </p:cNvPr>
                <p:cNvGrpSpPr/>
                <p:nvPr/>
              </p:nvGrpSpPr>
              <p:grpSpPr>
                <a:xfrm>
                  <a:off x="1627350" y="2071688"/>
                  <a:ext cx="512722" cy="462536"/>
                  <a:chOff x="1302898" y="1640683"/>
                  <a:chExt cx="1201027" cy="1083468"/>
                </a:xfrm>
              </p:grpSpPr>
              <p:sp>
                <p:nvSpPr>
                  <p:cNvPr id="2176" name="Freeform 34">
                    <a:extLst>
                      <a:ext uri="{FF2B5EF4-FFF2-40B4-BE49-F238E27FC236}">
                        <a16:creationId xmlns:a16="http://schemas.microsoft.com/office/drawing/2014/main" id="{8658DED1-21B7-42FC-8EE6-68B379ECDD1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77" name="Freeform 37">
                    <a:extLst>
                      <a:ext uri="{FF2B5EF4-FFF2-40B4-BE49-F238E27FC236}">
                        <a16:creationId xmlns:a16="http://schemas.microsoft.com/office/drawing/2014/main" id="{5BBD333B-D850-46D0-B2B7-C3C000FD510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78" name="Freeform 39">
                    <a:extLst>
                      <a:ext uri="{FF2B5EF4-FFF2-40B4-BE49-F238E27FC236}">
                        <a16:creationId xmlns:a16="http://schemas.microsoft.com/office/drawing/2014/main" id="{B68EEB21-84F6-4695-B7F3-C4086DC844F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79" name="Freeform 40">
                    <a:extLst>
                      <a:ext uri="{FF2B5EF4-FFF2-40B4-BE49-F238E27FC236}">
                        <a16:creationId xmlns:a16="http://schemas.microsoft.com/office/drawing/2014/main" id="{C1EBD0F6-86E6-474F-9B8E-39E6E4EDB67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80" name="Freeform 5">
                    <a:extLst>
                      <a:ext uri="{FF2B5EF4-FFF2-40B4-BE49-F238E27FC236}">
                        <a16:creationId xmlns:a16="http://schemas.microsoft.com/office/drawing/2014/main" id="{26336A76-54A3-4073-8099-E1A18FC055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9" name="Group 2008">
                <a:extLst>
                  <a:ext uri="{FF2B5EF4-FFF2-40B4-BE49-F238E27FC236}">
                    <a16:creationId xmlns:a16="http://schemas.microsoft.com/office/drawing/2014/main" id="{2E965A74-6995-4184-B510-64DA43C31F91}"/>
                  </a:ext>
                </a:extLst>
              </p:cNvPr>
              <p:cNvGrpSpPr/>
              <p:nvPr/>
            </p:nvGrpSpPr>
            <p:grpSpPr>
              <a:xfrm>
                <a:off x="5904090" y="3130082"/>
                <a:ext cx="128016" cy="128016"/>
                <a:chOff x="1520304" y="1939550"/>
                <a:chExt cx="726812" cy="726812"/>
              </a:xfrm>
            </p:grpSpPr>
            <p:sp>
              <p:nvSpPr>
                <p:cNvPr id="2167" name="Oval 2166">
                  <a:extLst>
                    <a:ext uri="{FF2B5EF4-FFF2-40B4-BE49-F238E27FC236}">
                      <a16:creationId xmlns:a16="http://schemas.microsoft.com/office/drawing/2014/main" id="{B4F1D5E3-2D28-4AB9-B3E4-FEBE5763137F}"/>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68" name="Group 2167">
                  <a:extLst>
                    <a:ext uri="{FF2B5EF4-FFF2-40B4-BE49-F238E27FC236}">
                      <a16:creationId xmlns:a16="http://schemas.microsoft.com/office/drawing/2014/main" id="{65DE495E-383C-4540-81C2-AE4A0C2C55E4}"/>
                    </a:ext>
                  </a:extLst>
                </p:cNvPr>
                <p:cNvGrpSpPr/>
                <p:nvPr/>
              </p:nvGrpSpPr>
              <p:grpSpPr>
                <a:xfrm>
                  <a:off x="1627350" y="2071688"/>
                  <a:ext cx="512722" cy="462536"/>
                  <a:chOff x="1302898" y="1640683"/>
                  <a:chExt cx="1201027" cy="1083468"/>
                </a:xfrm>
              </p:grpSpPr>
              <p:sp>
                <p:nvSpPr>
                  <p:cNvPr id="2169" name="Freeform 34">
                    <a:extLst>
                      <a:ext uri="{FF2B5EF4-FFF2-40B4-BE49-F238E27FC236}">
                        <a16:creationId xmlns:a16="http://schemas.microsoft.com/office/drawing/2014/main" id="{9DF40E85-9901-4EE1-AACE-9D6605CE497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70" name="Freeform 37">
                    <a:extLst>
                      <a:ext uri="{FF2B5EF4-FFF2-40B4-BE49-F238E27FC236}">
                        <a16:creationId xmlns:a16="http://schemas.microsoft.com/office/drawing/2014/main" id="{977EE36D-C0B8-48A0-B91B-AD72B93852C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71" name="Freeform 39">
                    <a:extLst>
                      <a:ext uri="{FF2B5EF4-FFF2-40B4-BE49-F238E27FC236}">
                        <a16:creationId xmlns:a16="http://schemas.microsoft.com/office/drawing/2014/main" id="{E69F74E2-D216-477A-B5EE-AC357D4A3AA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72" name="Freeform 40">
                    <a:extLst>
                      <a:ext uri="{FF2B5EF4-FFF2-40B4-BE49-F238E27FC236}">
                        <a16:creationId xmlns:a16="http://schemas.microsoft.com/office/drawing/2014/main" id="{C9570F4B-E235-42D3-921C-E46CA65B0B5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73" name="Freeform 5">
                    <a:extLst>
                      <a:ext uri="{FF2B5EF4-FFF2-40B4-BE49-F238E27FC236}">
                        <a16:creationId xmlns:a16="http://schemas.microsoft.com/office/drawing/2014/main" id="{DD2A2170-E8D8-499E-9B6E-11BE4B66961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0" name="Group 2009">
                <a:extLst>
                  <a:ext uri="{FF2B5EF4-FFF2-40B4-BE49-F238E27FC236}">
                    <a16:creationId xmlns:a16="http://schemas.microsoft.com/office/drawing/2014/main" id="{D66E8710-0DF3-4467-BFB5-B57BF67CAA90}"/>
                  </a:ext>
                </a:extLst>
              </p:cNvPr>
              <p:cNvGrpSpPr/>
              <p:nvPr/>
            </p:nvGrpSpPr>
            <p:grpSpPr>
              <a:xfrm>
                <a:off x="5618633" y="2661182"/>
                <a:ext cx="128016" cy="128016"/>
                <a:chOff x="6617763" y="1494678"/>
                <a:chExt cx="188006" cy="188004"/>
              </a:xfrm>
            </p:grpSpPr>
            <p:sp>
              <p:nvSpPr>
                <p:cNvPr id="2165" name="Oval 2164">
                  <a:extLst>
                    <a:ext uri="{FF2B5EF4-FFF2-40B4-BE49-F238E27FC236}">
                      <a16:creationId xmlns:a16="http://schemas.microsoft.com/office/drawing/2014/main" id="{DAAEE322-40BE-46BF-B650-9093D9C1ACEC}"/>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66" name="Freeform 10">
                  <a:extLst>
                    <a:ext uri="{FF2B5EF4-FFF2-40B4-BE49-F238E27FC236}">
                      <a16:creationId xmlns:a16="http://schemas.microsoft.com/office/drawing/2014/main" id="{AF3A666E-56D0-4914-9DBD-387C6812733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11" name="Group 2010">
                <a:extLst>
                  <a:ext uri="{FF2B5EF4-FFF2-40B4-BE49-F238E27FC236}">
                    <a16:creationId xmlns:a16="http://schemas.microsoft.com/office/drawing/2014/main" id="{D64EE401-2080-4114-9A26-C73C408CC753}"/>
                  </a:ext>
                </a:extLst>
              </p:cNvPr>
              <p:cNvGrpSpPr/>
              <p:nvPr/>
            </p:nvGrpSpPr>
            <p:grpSpPr>
              <a:xfrm>
                <a:off x="5778040" y="2766578"/>
                <a:ext cx="128016" cy="128016"/>
                <a:chOff x="1520304" y="1939550"/>
                <a:chExt cx="726812" cy="726812"/>
              </a:xfrm>
            </p:grpSpPr>
            <p:sp>
              <p:nvSpPr>
                <p:cNvPr id="2158" name="Oval 2157">
                  <a:extLst>
                    <a:ext uri="{FF2B5EF4-FFF2-40B4-BE49-F238E27FC236}">
                      <a16:creationId xmlns:a16="http://schemas.microsoft.com/office/drawing/2014/main" id="{DA26D247-1487-4014-8799-592B746AD904}"/>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59" name="Group 2158">
                  <a:extLst>
                    <a:ext uri="{FF2B5EF4-FFF2-40B4-BE49-F238E27FC236}">
                      <a16:creationId xmlns:a16="http://schemas.microsoft.com/office/drawing/2014/main" id="{1C000426-7BFA-4B73-B1BF-BCC3D6FA724F}"/>
                    </a:ext>
                  </a:extLst>
                </p:cNvPr>
                <p:cNvGrpSpPr/>
                <p:nvPr/>
              </p:nvGrpSpPr>
              <p:grpSpPr>
                <a:xfrm>
                  <a:off x="1627350" y="2071688"/>
                  <a:ext cx="512722" cy="462536"/>
                  <a:chOff x="1302898" y="1640683"/>
                  <a:chExt cx="1201027" cy="1083468"/>
                </a:xfrm>
              </p:grpSpPr>
              <p:sp>
                <p:nvSpPr>
                  <p:cNvPr id="2160" name="Freeform 34">
                    <a:extLst>
                      <a:ext uri="{FF2B5EF4-FFF2-40B4-BE49-F238E27FC236}">
                        <a16:creationId xmlns:a16="http://schemas.microsoft.com/office/drawing/2014/main" id="{3579214C-91DC-4B0A-894C-3F1863F922F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61" name="Freeform 37">
                    <a:extLst>
                      <a:ext uri="{FF2B5EF4-FFF2-40B4-BE49-F238E27FC236}">
                        <a16:creationId xmlns:a16="http://schemas.microsoft.com/office/drawing/2014/main" id="{CDB74EBD-D160-4541-B7C7-90C25283DA4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62" name="Freeform 39">
                    <a:extLst>
                      <a:ext uri="{FF2B5EF4-FFF2-40B4-BE49-F238E27FC236}">
                        <a16:creationId xmlns:a16="http://schemas.microsoft.com/office/drawing/2014/main" id="{5BDF72AF-37F3-41D4-A37A-0F3A470BB38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63" name="Freeform 40">
                    <a:extLst>
                      <a:ext uri="{FF2B5EF4-FFF2-40B4-BE49-F238E27FC236}">
                        <a16:creationId xmlns:a16="http://schemas.microsoft.com/office/drawing/2014/main" id="{5F1190AE-0261-470F-AF2D-87A2FE3C963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64" name="Freeform 5">
                    <a:extLst>
                      <a:ext uri="{FF2B5EF4-FFF2-40B4-BE49-F238E27FC236}">
                        <a16:creationId xmlns:a16="http://schemas.microsoft.com/office/drawing/2014/main" id="{DB754660-70D7-4483-87C2-35E6F5491B7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2" name="Group 2011">
                <a:extLst>
                  <a:ext uri="{FF2B5EF4-FFF2-40B4-BE49-F238E27FC236}">
                    <a16:creationId xmlns:a16="http://schemas.microsoft.com/office/drawing/2014/main" id="{739655F4-F76E-43A4-9352-5EF06B830E24}"/>
                  </a:ext>
                </a:extLst>
              </p:cNvPr>
              <p:cNvGrpSpPr/>
              <p:nvPr/>
            </p:nvGrpSpPr>
            <p:grpSpPr>
              <a:xfrm>
                <a:off x="5842655" y="2841888"/>
                <a:ext cx="128016" cy="128016"/>
                <a:chOff x="1520304" y="1939550"/>
                <a:chExt cx="726812" cy="726812"/>
              </a:xfrm>
            </p:grpSpPr>
            <p:sp>
              <p:nvSpPr>
                <p:cNvPr id="2151" name="Oval 2150">
                  <a:extLst>
                    <a:ext uri="{FF2B5EF4-FFF2-40B4-BE49-F238E27FC236}">
                      <a16:creationId xmlns:a16="http://schemas.microsoft.com/office/drawing/2014/main" id="{317121E2-2CBF-4599-AB2B-E89771300EAF}"/>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52" name="Group 2151">
                  <a:extLst>
                    <a:ext uri="{FF2B5EF4-FFF2-40B4-BE49-F238E27FC236}">
                      <a16:creationId xmlns:a16="http://schemas.microsoft.com/office/drawing/2014/main" id="{527E713D-0E28-453A-AEF8-50D481AF36D8}"/>
                    </a:ext>
                  </a:extLst>
                </p:cNvPr>
                <p:cNvGrpSpPr/>
                <p:nvPr/>
              </p:nvGrpSpPr>
              <p:grpSpPr>
                <a:xfrm>
                  <a:off x="1627350" y="2071688"/>
                  <a:ext cx="512722" cy="462536"/>
                  <a:chOff x="1302898" y="1640683"/>
                  <a:chExt cx="1201027" cy="1083468"/>
                </a:xfrm>
              </p:grpSpPr>
              <p:sp>
                <p:nvSpPr>
                  <p:cNvPr id="2153" name="Freeform 34">
                    <a:extLst>
                      <a:ext uri="{FF2B5EF4-FFF2-40B4-BE49-F238E27FC236}">
                        <a16:creationId xmlns:a16="http://schemas.microsoft.com/office/drawing/2014/main" id="{CA3FE8A1-2235-4433-A54D-7BC67014C56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54" name="Freeform 37">
                    <a:extLst>
                      <a:ext uri="{FF2B5EF4-FFF2-40B4-BE49-F238E27FC236}">
                        <a16:creationId xmlns:a16="http://schemas.microsoft.com/office/drawing/2014/main" id="{F7486A50-B818-4F47-996B-A3CCE35D93C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55" name="Freeform 39">
                    <a:extLst>
                      <a:ext uri="{FF2B5EF4-FFF2-40B4-BE49-F238E27FC236}">
                        <a16:creationId xmlns:a16="http://schemas.microsoft.com/office/drawing/2014/main" id="{37E9CB8D-27F0-4D8F-BC76-0E45200FA8C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56" name="Freeform 40">
                    <a:extLst>
                      <a:ext uri="{FF2B5EF4-FFF2-40B4-BE49-F238E27FC236}">
                        <a16:creationId xmlns:a16="http://schemas.microsoft.com/office/drawing/2014/main" id="{86D4D5CB-2714-49D4-96F7-31F1FF3DA1C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57" name="Freeform 5">
                    <a:extLst>
                      <a:ext uri="{FF2B5EF4-FFF2-40B4-BE49-F238E27FC236}">
                        <a16:creationId xmlns:a16="http://schemas.microsoft.com/office/drawing/2014/main" id="{1042B2A1-B8F1-45FB-BF1B-2D0F71E262B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3" name="Group 2012">
                <a:extLst>
                  <a:ext uri="{FF2B5EF4-FFF2-40B4-BE49-F238E27FC236}">
                    <a16:creationId xmlns:a16="http://schemas.microsoft.com/office/drawing/2014/main" id="{55B52CB4-D6B2-41DE-BF1F-401E8F73EE53}"/>
                  </a:ext>
                </a:extLst>
              </p:cNvPr>
              <p:cNvGrpSpPr/>
              <p:nvPr/>
            </p:nvGrpSpPr>
            <p:grpSpPr>
              <a:xfrm>
                <a:off x="6226513" y="2936918"/>
                <a:ext cx="128016" cy="128016"/>
                <a:chOff x="1520304" y="1939550"/>
                <a:chExt cx="726812" cy="726812"/>
              </a:xfrm>
            </p:grpSpPr>
            <p:sp>
              <p:nvSpPr>
                <p:cNvPr id="2144" name="Oval 2143">
                  <a:extLst>
                    <a:ext uri="{FF2B5EF4-FFF2-40B4-BE49-F238E27FC236}">
                      <a16:creationId xmlns:a16="http://schemas.microsoft.com/office/drawing/2014/main" id="{9FE5A86E-6F25-4B48-81D3-13440052B6B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45" name="Group 2144">
                  <a:extLst>
                    <a:ext uri="{FF2B5EF4-FFF2-40B4-BE49-F238E27FC236}">
                      <a16:creationId xmlns:a16="http://schemas.microsoft.com/office/drawing/2014/main" id="{53EE43CD-7807-4CA2-AED7-747F9CDC4CAD}"/>
                    </a:ext>
                  </a:extLst>
                </p:cNvPr>
                <p:cNvGrpSpPr/>
                <p:nvPr/>
              </p:nvGrpSpPr>
              <p:grpSpPr>
                <a:xfrm>
                  <a:off x="1627350" y="2071688"/>
                  <a:ext cx="512722" cy="462536"/>
                  <a:chOff x="1302898" y="1640683"/>
                  <a:chExt cx="1201027" cy="1083468"/>
                </a:xfrm>
              </p:grpSpPr>
              <p:sp>
                <p:nvSpPr>
                  <p:cNvPr id="2146" name="Freeform 34">
                    <a:extLst>
                      <a:ext uri="{FF2B5EF4-FFF2-40B4-BE49-F238E27FC236}">
                        <a16:creationId xmlns:a16="http://schemas.microsoft.com/office/drawing/2014/main" id="{62656532-8DF8-4FAC-96CB-91B4EEE2EBE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47" name="Freeform 37">
                    <a:extLst>
                      <a:ext uri="{FF2B5EF4-FFF2-40B4-BE49-F238E27FC236}">
                        <a16:creationId xmlns:a16="http://schemas.microsoft.com/office/drawing/2014/main" id="{6D2E38B7-A494-427E-AE08-F8890AE1476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48" name="Freeform 39">
                    <a:extLst>
                      <a:ext uri="{FF2B5EF4-FFF2-40B4-BE49-F238E27FC236}">
                        <a16:creationId xmlns:a16="http://schemas.microsoft.com/office/drawing/2014/main" id="{FEB86D04-619D-48D1-B619-72984452322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49" name="Freeform 40">
                    <a:extLst>
                      <a:ext uri="{FF2B5EF4-FFF2-40B4-BE49-F238E27FC236}">
                        <a16:creationId xmlns:a16="http://schemas.microsoft.com/office/drawing/2014/main" id="{2304BC9F-6FD2-43D9-A44A-4006151292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50" name="Freeform 5">
                    <a:extLst>
                      <a:ext uri="{FF2B5EF4-FFF2-40B4-BE49-F238E27FC236}">
                        <a16:creationId xmlns:a16="http://schemas.microsoft.com/office/drawing/2014/main" id="{2876D4F0-CF73-473C-BDA1-D567125C36D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4" name="Group 2013">
                <a:extLst>
                  <a:ext uri="{FF2B5EF4-FFF2-40B4-BE49-F238E27FC236}">
                    <a16:creationId xmlns:a16="http://schemas.microsoft.com/office/drawing/2014/main" id="{87FC303B-6ACF-4B16-8E5B-DAA66EF80071}"/>
                  </a:ext>
                </a:extLst>
              </p:cNvPr>
              <p:cNvGrpSpPr/>
              <p:nvPr/>
            </p:nvGrpSpPr>
            <p:grpSpPr>
              <a:xfrm>
                <a:off x="6551924" y="3147819"/>
                <a:ext cx="128016" cy="128016"/>
                <a:chOff x="1520304" y="1939550"/>
                <a:chExt cx="726812" cy="726812"/>
              </a:xfrm>
            </p:grpSpPr>
            <p:sp>
              <p:nvSpPr>
                <p:cNvPr id="2137" name="Oval 2136">
                  <a:extLst>
                    <a:ext uri="{FF2B5EF4-FFF2-40B4-BE49-F238E27FC236}">
                      <a16:creationId xmlns:a16="http://schemas.microsoft.com/office/drawing/2014/main" id="{CB236F71-E249-4763-9043-BB597C9A7CD1}"/>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38" name="Group 2137">
                  <a:extLst>
                    <a:ext uri="{FF2B5EF4-FFF2-40B4-BE49-F238E27FC236}">
                      <a16:creationId xmlns:a16="http://schemas.microsoft.com/office/drawing/2014/main" id="{34ECE744-FD38-4BDE-B122-7A9DF58ECD10}"/>
                    </a:ext>
                  </a:extLst>
                </p:cNvPr>
                <p:cNvGrpSpPr/>
                <p:nvPr/>
              </p:nvGrpSpPr>
              <p:grpSpPr>
                <a:xfrm>
                  <a:off x="1627350" y="2071688"/>
                  <a:ext cx="512722" cy="462536"/>
                  <a:chOff x="1302898" y="1640683"/>
                  <a:chExt cx="1201027" cy="1083468"/>
                </a:xfrm>
              </p:grpSpPr>
              <p:sp>
                <p:nvSpPr>
                  <p:cNvPr id="2139" name="Freeform 34">
                    <a:extLst>
                      <a:ext uri="{FF2B5EF4-FFF2-40B4-BE49-F238E27FC236}">
                        <a16:creationId xmlns:a16="http://schemas.microsoft.com/office/drawing/2014/main" id="{93546389-6CEF-4100-893C-8397AB23F3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40" name="Freeform 37">
                    <a:extLst>
                      <a:ext uri="{FF2B5EF4-FFF2-40B4-BE49-F238E27FC236}">
                        <a16:creationId xmlns:a16="http://schemas.microsoft.com/office/drawing/2014/main" id="{ECB060A5-AC45-4E29-B275-BE48B566693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41" name="Freeform 39">
                    <a:extLst>
                      <a:ext uri="{FF2B5EF4-FFF2-40B4-BE49-F238E27FC236}">
                        <a16:creationId xmlns:a16="http://schemas.microsoft.com/office/drawing/2014/main" id="{03883AA9-9F88-48F2-9710-38AEA5A46F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42" name="Freeform 40">
                    <a:extLst>
                      <a:ext uri="{FF2B5EF4-FFF2-40B4-BE49-F238E27FC236}">
                        <a16:creationId xmlns:a16="http://schemas.microsoft.com/office/drawing/2014/main" id="{5F351C91-A529-496F-AA21-C9229BB302D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43" name="Freeform 5">
                    <a:extLst>
                      <a:ext uri="{FF2B5EF4-FFF2-40B4-BE49-F238E27FC236}">
                        <a16:creationId xmlns:a16="http://schemas.microsoft.com/office/drawing/2014/main" id="{0D257D3B-CD34-4B9F-B1B4-25545B547AF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5" name="Group 2014">
                <a:extLst>
                  <a:ext uri="{FF2B5EF4-FFF2-40B4-BE49-F238E27FC236}">
                    <a16:creationId xmlns:a16="http://schemas.microsoft.com/office/drawing/2014/main" id="{9154A66D-A9B4-4E84-96E3-A61DFDC76229}"/>
                  </a:ext>
                </a:extLst>
              </p:cNvPr>
              <p:cNvGrpSpPr/>
              <p:nvPr/>
            </p:nvGrpSpPr>
            <p:grpSpPr>
              <a:xfrm>
                <a:off x="6673148" y="3103788"/>
                <a:ext cx="128016" cy="128016"/>
                <a:chOff x="1520304" y="1939550"/>
                <a:chExt cx="726812" cy="726812"/>
              </a:xfrm>
            </p:grpSpPr>
            <p:sp>
              <p:nvSpPr>
                <p:cNvPr id="2130" name="Oval 2129">
                  <a:extLst>
                    <a:ext uri="{FF2B5EF4-FFF2-40B4-BE49-F238E27FC236}">
                      <a16:creationId xmlns:a16="http://schemas.microsoft.com/office/drawing/2014/main" id="{B21CCF2D-13C1-4510-8ECD-0839F48247D8}"/>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31" name="Group 2130">
                  <a:extLst>
                    <a:ext uri="{FF2B5EF4-FFF2-40B4-BE49-F238E27FC236}">
                      <a16:creationId xmlns:a16="http://schemas.microsoft.com/office/drawing/2014/main" id="{4044F0F9-C8D8-44F5-BEBD-BF43B1A9A88C}"/>
                    </a:ext>
                  </a:extLst>
                </p:cNvPr>
                <p:cNvGrpSpPr/>
                <p:nvPr/>
              </p:nvGrpSpPr>
              <p:grpSpPr>
                <a:xfrm>
                  <a:off x="1627350" y="2071688"/>
                  <a:ext cx="512722" cy="462536"/>
                  <a:chOff x="1302898" y="1640683"/>
                  <a:chExt cx="1201027" cy="1083468"/>
                </a:xfrm>
              </p:grpSpPr>
              <p:sp>
                <p:nvSpPr>
                  <p:cNvPr id="2132" name="Freeform 34">
                    <a:extLst>
                      <a:ext uri="{FF2B5EF4-FFF2-40B4-BE49-F238E27FC236}">
                        <a16:creationId xmlns:a16="http://schemas.microsoft.com/office/drawing/2014/main" id="{C6C4E25C-57BF-4A6D-81B0-C79D8C6BBF5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33" name="Freeform 37">
                    <a:extLst>
                      <a:ext uri="{FF2B5EF4-FFF2-40B4-BE49-F238E27FC236}">
                        <a16:creationId xmlns:a16="http://schemas.microsoft.com/office/drawing/2014/main" id="{697AC199-6550-4678-993F-280F0F2D7D0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34" name="Freeform 39">
                    <a:extLst>
                      <a:ext uri="{FF2B5EF4-FFF2-40B4-BE49-F238E27FC236}">
                        <a16:creationId xmlns:a16="http://schemas.microsoft.com/office/drawing/2014/main" id="{E5F09B54-7701-41C1-A9FE-9223C142C2A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35" name="Freeform 40">
                    <a:extLst>
                      <a:ext uri="{FF2B5EF4-FFF2-40B4-BE49-F238E27FC236}">
                        <a16:creationId xmlns:a16="http://schemas.microsoft.com/office/drawing/2014/main" id="{5F18CCBA-EE56-4CD8-B7D0-4169BB18DF4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36" name="Freeform 5">
                    <a:extLst>
                      <a:ext uri="{FF2B5EF4-FFF2-40B4-BE49-F238E27FC236}">
                        <a16:creationId xmlns:a16="http://schemas.microsoft.com/office/drawing/2014/main" id="{24C229A4-9201-488A-B921-7D6579B2B5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6" name="Group 2015">
                <a:extLst>
                  <a:ext uri="{FF2B5EF4-FFF2-40B4-BE49-F238E27FC236}">
                    <a16:creationId xmlns:a16="http://schemas.microsoft.com/office/drawing/2014/main" id="{7993B8D2-D31E-4796-97ED-D134DBE3ED40}"/>
                  </a:ext>
                </a:extLst>
              </p:cNvPr>
              <p:cNvGrpSpPr/>
              <p:nvPr/>
            </p:nvGrpSpPr>
            <p:grpSpPr>
              <a:xfrm>
                <a:off x="6367725" y="3032663"/>
                <a:ext cx="128016" cy="128016"/>
                <a:chOff x="1520304" y="1939550"/>
                <a:chExt cx="726812" cy="726812"/>
              </a:xfrm>
            </p:grpSpPr>
            <p:sp>
              <p:nvSpPr>
                <p:cNvPr id="2123" name="Oval 2122">
                  <a:extLst>
                    <a:ext uri="{FF2B5EF4-FFF2-40B4-BE49-F238E27FC236}">
                      <a16:creationId xmlns:a16="http://schemas.microsoft.com/office/drawing/2014/main" id="{6C486D42-9540-4E37-B645-D306A9F9319F}"/>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24" name="Group 2123">
                  <a:extLst>
                    <a:ext uri="{FF2B5EF4-FFF2-40B4-BE49-F238E27FC236}">
                      <a16:creationId xmlns:a16="http://schemas.microsoft.com/office/drawing/2014/main" id="{C304F398-B4BA-44D5-9AE9-C2D6B5A6DD1B}"/>
                    </a:ext>
                  </a:extLst>
                </p:cNvPr>
                <p:cNvGrpSpPr/>
                <p:nvPr/>
              </p:nvGrpSpPr>
              <p:grpSpPr>
                <a:xfrm>
                  <a:off x="1627350" y="2071688"/>
                  <a:ext cx="512722" cy="462536"/>
                  <a:chOff x="1302898" y="1640683"/>
                  <a:chExt cx="1201027" cy="1083468"/>
                </a:xfrm>
              </p:grpSpPr>
              <p:sp>
                <p:nvSpPr>
                  <p:cNvPr id="2125" name="Freeform 34">
                    <a:extLst>
                      <a:ext uri="{FF2B5EF4-FFF2-40B4-BE49-F238E27FC236}">
                        <a16:creationId xmlns:a16="http://schemas.microsoft.com/office/drawing/2014/main" id="{0F83729B-AFD0-4B57-87A8-699975FB8B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26" name="Freeform 37">
                    <a:extLst>
                      <a:ext uri="{FF2B5EF4-FFF2-40B4-BE49-F238E27FC236}">
                        <a16:creationId xmlns:a16="http://schemas.microsoft.com/office/drawing/2014/main" id="{F5D3611A-3B54-4709-8600-48A9E6874E3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27" name="Freeform 39">
                    <a:extLst>
                      <a:ext uri="{FF2B5EF4-FFF2-40B4-BE49-F238E27FC236}">
                        <a16:creationId xmlns:a16="http://schemas.microsoft.com/office/drawing/2014/main" id="{7FA8697D-065B-48E5-81A8-841F1B83F7B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28" name="Freeform 40">
                    <a:extLst>
                      <a:ext uri="{FF2B5EF4-FFF2-40B4-BE49-F238E27FC236}">
                        <a16:creationId xmlns:a16="http://schemas.microsoft.com/office/drawing/2014/main" id="{E905B513-8806-463B-B096-3287BB93FB7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29" name="Freeform 5">
                    <a:extLst>
                      <a:ext uri="{FF2B5EF4-FFF2-40B4-BE49-F238E27FC236}">
                        <a16:creationId xmlns:a16="http://schemas.microsoft.com/office/drawing/2014/main" id="{3C147CEF-7EC2-4FCF-BD56-4C4AD589010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7" name="Group 2016">
                <a:extLst>
                  <a:ext uri="{FF2B5EF4-FFF2-40B4-BE49-F238E27FC236}">
                    <a16:creationId xmlns:a16="http://schemas.microsoft.com/office/drawing/2014/main" id="{5E251F67-640F-401F-904D-5F817202DB21}"/>
                  </a:ext>
                </a:extLst>
              </p:cNvPr>
              <p:cNvGrpSpPr/>
              <p:nvPr/>
            </p:nvGrpSpPr>
            <p:grpSpPr>
              <a:xfrm>
                <a:off x="6292639" y="3028402"/>
                <a:ext cx="128016" cy="128016"/>
                <a:chOff x="6617763" y="1494678"/>
                <a:chExt cx="188006" cy="188004"/>
              </a:xfrm>
            </p:grpSpPr>
            <p:sp>
              <p:nvSpPr>
                <p:cNvPr id="2121" name="Oval 2120">
                  <a:extLst>
                    <a:ext uri="{FF2B5EF4-FFF2-40B4-BE49-F238E27FC236}">
                      <a16:creationId xmlns:a16="http://schemas.microsoft.com/office/drawing/2014/main" id="{70E39B02-9B86-4FB7-BFB0-86750E79E4F6}"/>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22" name="Freeform 10">
                  <a:extLst>
                    <a:ext uri="{FF2B5EF4-FFF2-40B4-BE49-F238E27FC236}">
                      <a16:creationId xmlns:a16="http://schemas.microsoft.com/office/drawing/2014/main" id="{2D982102-C8FF-4A0F-934A-55651DC1D89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18" name="Group 2017">
                <a:extLst>
                  <a:ext uri="{FF2B5EF4-FFF2-40B4-BE49-F238E27FC236}">
                    <a16:creationId xmlns:a16="http://schemas.microsoft.com/office/drawing/2014/main" id="{F8551927-C999-4A96-BD60-2D12CADB177D}"/>
                  </a:ext>
                </a:extLst>
              </p:cNvPr>
              <p:cNvGrpSpPr/>
              <p:nvPr/>
            </p:nvGrpSpPr>
            <p:grpSpPr>
              <a:xfrm>
                <a:off x="6010181" y="2870135"/>
                <a:ext cx="128016" cy="128016"/>
                <a:chOff x="6617763" y="1494678"/>
                <a:chExt cx="188006" cy="188004"/>
              </a:xfrm>
            </p:grpSpPr>
            <p:sp>
              <p:nvSpPr>
                <p:cNvPr id="2119" name="Oval 2118">
                  <a:extLst>
                    <a:ext uri="{FF2B5EF4-FFF2-40B4-BE49-F238E27FC236}">
                      <a16:creationId xmlns:a16="http://schemas.microsoft.com/office/drawing/2014/main" id="{8D3D6D84-292B-45D5-B0AF-FAC4FCD31409}"/>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20" name="Freeform 10">
                  <a:extLst>
                    <a:ext uri="{FF2B5EF4-FFF2-40B4-BE49-F238E27FC236}">
                      <a16:creationId xmlns:a16="http://schemas.microsoft.com/office/drawing/2014/main" id="{612DAEF0-4FD3-409E-9CB4-CE553B7AECB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19" name="Group 2018">
                <a:extLst>
                  <a:ext uri="{FF2B5EF4-FFF2-40B4-BE49-F238E27FC236}">
                    <a16:creationId xmlns:a16="http://schemas.microsoft.com/office/drawing/2014/main" id="{0E57AD92-3625-49E3-86DF-B2A5B130C519}"/>
                  </a:ext>
                </a:extLst>
              </p:cNvPr>
              <p:cNvGrpSpPr/>
              <p:nvPr/>
            </p:nvGrpSpPr>
            <p:grpSpPr>
              <a:xfrm>
                <a:off x="6091578" y="2963001"/>
                <a:ext cx="128016" cy="128016"/>
                <a:chOff x="1520304" y="1939550"/>
                <a:chExt cx="726812" cy="726812"/>
              </a:xfrm>
            </p:grpSpPr>
            <p:sp>
              <p:nvSpPr>
                <p:cNvPr id="2112" name="Oval 2111">
                  <a:extLst>
                    <a:ext uri="{FF2B5EF4-FFF2-40B4-BE49-F238E27FC236}">
                      <a16:creationId xmlns:a16="http://schemas.microsoft.com/office/drawing/2014/main" id="{3375128B-5BA2-4D99-BACB-C3B3EB04DE63}"/>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13" name="Group 2112">
                  <a:extLst>
                    <a:ext uri="{FF2B5EF4-FFF2-40B4-BE49-F238E27FC236}">
                      <a16:creationId xmlns:a16="http://schemas.microsoft.com/office/drawing/2014/main" id="{0B248BCA-ECA2-458C-BDB7-D37129AC9C8A}"/>
                    </a:ext>
                  </a:extLst>
                </p:cNvPr>
                <p:cNvGrpSpPr/>
                <p:nvPr/>
              </p:nvGrpSpPr>
              <p:grpSpPr>
                <a:xfrm>
                  <a:off x="1627350" y="2071688"/>
                  <a:ext cx="512722" cy="462536"/>
                  <a:chOff x="1302898" y="1640683"/>
                  <a:chExt cx="1201027" cy="1083468"/>
                </a:xfrm>
              </p:grpSpPr>
              <p:sp>
                <p:nvSpPr>
                  <p:cNvPr id="2114" name="Freeform 34">
                    <a:extLst>
                      <a:ext uri="{FF2B5EF4-FFF2-40B4-BE49-F238E27FC236}">
                        <a16:creationId xmlns:a16="http://schemas.microsoft.com/office/drawing/2014/main" id="{CCCE2906-241D-4150-9EA9-5F21A4F9D57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15" name="Freeform 37">
                    <a:extLst>
                      <a:ext uri="{FF2B5EF4-FFF2-40B4-BE49-F238E27FC236}">
                        <a16:creationId xmlns:a16="http://schemas.microsoft.com/office/drawing/2014/main" id="{93F75467-F656-40FB-A4D0-93316AA962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16" name="Freeform 39">
                    <a:extLst>
                      <a:ext uri="{FF2B5EF4-FFF2-40B4-BE49-F238E27FC236}">
                        <a16:creationId xmlns:a16="http://schemas.microsoft.com/office/drawing/2014/main" id="{7CDCFED2-F50E-4912-AFDD-86FFA506CBF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17" name="Freeform 40">
                    <a:extLst>
                      <a:ext uri="{FF2B5EF4-FFF2-40B4-BE49-F238E27FC236}">
                        <a16:creationId xmlns:a16="http://schemas.microsoft.com/office/drawing/2014/main" id="{971BD4D9-9940-4885-BDE2-70042105044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18" name="Freeform 5">
                    <a:extLst>
                      <a:ext uri="{FF2B5EF4-FFF2-40B4-BE49-F238E27FC236}">
                        <a16:creationId xmlns:a16="http://schemas.microsoft.com/office/drawing/2014/main" id="{450CC4E0-2D5C-4E09-9EEF-5632AECAD44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0" name="Group 2019">
                <a:extLst>
                  <a:ext uri="{FF2B5EF4-FFF2-40B4-BE49-F238E27FC236}">
                    <a16:creationId xmlns:a16="http://schemas.microsoft.com/office/drawing/2014/main" id="{75CB049F-DA30-4044-BE28-706F70AA87D0}"/>
                  </a:ext>
                </a:extLst>
              </p:cNvPr>
              <p:cNvGrpSpPr/>
              <p:nvPr/>
            </p:nvGrpSpPr>
            <p:grpSpPr>
              <a:xfrm>
                <a:off x="5958332" y="2898080"/>
                <a:ext cx="128016" cy="128016"/>
                <a:chOff x="6617763" y="1494678"/>
                <a:chExt cx="188006" cy="188004"/>
              </a:xfrm>
            </p:grpSpPr>
            <p:sp>
              <p:nvSpPr>
                <p:cNvPr id="2110" name="Oval 2109">
                  <a:extLst>
                    <a:ext uri="{FF2B5EF4-FFF2-40B4-BE49-F238E27FC236}">
                      <a16:creationId xmlns:a16="http://schemas.microsoft.com/office/drawing/2014/main" id="{9D4CCEB7-2CAA-4524-8B5B-4A61C15BDD4C}"/>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11" name="Freeform 10">
                  <a:extLst>
                    <a:ext uri="{FF2B5EF4-FFF2-40B4-BE49-F238E27FC236}">
                      <a16:creationId xmlns:a16="http://schemas.microsoft.com/office/drawing/2014/main" id="{57D07433-E381-4BF5-BD12-7FD7E8E737E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21" name="Group 2020">
                <a:extLst>
                  <a:ext uri="{FF2B5EF4-FFF2-40B4-BE49-F238E27FC236}">
                    <a16:creationId xmlns:a16="http://schemas.microsoft.com/office/drawing/2014/main" id="{0C2E0674-07A6-4C6B-BB92-8F4F7018C22C}"/>
                  </a:ext>
                </a:extLst>
              </p:cNvPr>
              <p:cNvGrpSpPr/>
              <p:nvPr/>
            </p:nvGrpSpPr>
            <p:grpSpPr>
              <a:xfrm>
                <a:off x="5986971" y="2748043"/>
                <a:ext cx="128016" cy="128016"/>
                <a:chOff x="6617763" y="1494678"/>
                <a:chExt cx="188006" cy="188004"/>
              </a:xfrm>
            </p:grpSpPr>
            <p:sp>
              <p:nvSpPr>
                <p:cNvPr id="2108" name="Oval 2107">
                  <a:extLst>
                    <a:ext uri="{FF2B5EF4-FFF2-40B4-BE49-F238E27FC236}">
                      <a16:creationId xmlns:a16="http://schemas.microsoft.com/office/drawing/2014/main" id="{7F6D7D32-46F8-41E2-88FF-A264E8B837E8}"/>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09" name="Freeform 10">
                  <a:extLst>
                    <a:ext uri="{FF2B5EF4-FFF2-40B4-BE49-F238E27FC236}">
                      <a16:creationId xmlns:a16="http://schemas.microsoft.com/office/drawing/2014/main" id="{39880038-A1BE-4A4F-8F66-34500EE78D5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22" name="Group 2021">
                <a:extLst>
                  <a:ext uri="{FF2B5EF4-FFF2-40B4-BE49-F238E27FC236}">
                    <a16:creationId xmlns:a16="http://schemas.microsoft.com/office/drawing/2014/main" id="{2C7B1578-33E1-49C3-B692-C220B8E0BCCE}"/>
                  </a:ext>
                </a:extLst>
              </p:cNvPr>
              <p:cNvGrpSpPr/>
              <p:nvPr/>
            </p:nvGrpSpPr>
            <p:grpSpPr>
              <a:xfrm>
                <a:off x="6096330" y="2824221"/>
                <a:ext cx="128016" cy="128016"/>
                <a:chOff x="6617763" y="1494678"/>
                <a:chExt cx="188006" cy="188004"/>
              </a:xfrm>
            </p:grpSpPr>
            <p:sp>
              <p:nvSpPr>
                <p:cNvPr id="2106" name="Oval 2105">
                  <a:extLst>
                    <a:ext uri="{FF2B5EF4-FFF2-40B4-BE49-F238E27FC236}">
                      <a16:creationId xmlns:a16="http://schemas.microsoft.com/office/drawing/2014/main" id="{AD3144EC-5D5D-408F-B0BC-324F806B3B92}"/>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107" name="Freeform 10">
                  <a:extLst>
                    <a:ext uri="{FF2B5EF4-FFF2-40B4-BE49-F238E27FC236}">
                      <a16:creationId xmlns:a16="http://schemas.microsoft.com/office/drawing/2014/main" id="{72EC9221-1A17-4B4E-81CC-CC21323E267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23" name="Group 2022">
                <a:extLst>
                  <a:ext uri="{FF2B5EF4-FFF2-40B4-BE49-F238E27FC236}">
                    <a16:creationId xmlns:a16="http://schemas.microsoft.com/office/drawing/2014/main" id="{7D441B6B-2946-4544-B923-C5A46B3BC5C9}"/>
                  </a:ext>
                </a:extLst>
              </p:cNvPr>
              <p:cNvGrpSpPr/>
              <p:nvPr/>
            </p:nvGrpSpPr>
            <p:grpSpPr>
              <a:xfrm>
                <a:off x="6482260" y="2850537"/>
                <a:ext cx="128016" cy="128016"/>
                <a:chOff x="1520304" y="1939550"/>
                <a:chExt cx="726812" cy="726812"/>
              </a:xfrm>
            </p:grpSpPr>
            <p:sp>
              <p:nvSpPr>
                <p:cNvPr id="2099" name="Oval 2098">
                  <a:extLst>
                    <a:ext uri="{FF2B5EF4-FFF2-40B4-BE49-F238E27FC236}">
                      <a16:creationId xmlns:a16="http://schemas.microsoft.com/office/drawing/2014/main" id="{A34B9215-6463-4FF3-A629-A74AF7DFA96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100" name="Group 2099">
                  <a:extLst>
                    <a:ext uri="{FF2B5EF4-FFF2-40B4-BE49-F238E27FC236}">
                      <a16:creationId xmlns:a16="http://schemas.microsoft.com/office/drawing/2014/main" id="{36885E1F-C1D8-4BD0-AA69-D58F702B6B26}"/>
                    </a:ext>
                  </a:extLst>
                </p:cNvPr>
                <p:cNvGrpSpPr/>
                <p:nvPr/>
              </p:nvGrpSpPr>
              <p:grpSpPr>
                <a:xfrm>
                  <a:off x="1627350" y="2071688"/>
                  <a:ext cx="512722" cy="462536"/>
                  <a:chOff x="1302898" y="1640683"/>
                  <a:chExt cx="1201027" cy="1083468"/>
                </a:xfrm>
              </p:grpSpPr>
              <p:sp>
                <p:nvSpPr>
                  <p:cNvPr id="2101" name="Freeform 34">
                    <a:extLst>
                      <a:ext uri="{FF2B5EF4-FFF2-40B4-BE49-F238E27FC236}">
                        <a16:creationId xmlns:a16="http://schemas.microsoft.com/office/drawing/2014/main" id="{67F456A6-6F21-4D2E-ADCE-4A3F607404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02" name="Freeform 37">
                    <a:extLst>
                      <a:ext uri="{FF2B5EF4-FFF2-40B4-BE49-F238E27FC236}">
                        <a16:creationId xmlns:a16="http://schemas.microsoft.com/office/drawing/2014/main" id="{BE50F9A4-E648-4AB3-809F-9578BC400F4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03" name="Freeform 39">
                    <a:extLst>
                      <a:ext uri="{FF2B5EF4-FFF2-40B4-BE49-F238E27FC236}">
                        <a16:creationId xmlns:a16="http://schemas.microsoft.com/office/drawing/2014/main" id="{CD881714-B484-443B-8AA2-E4092AB4F63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04" name="Freeform 40">
                    <a:extLst>
                      <a:ext uri="{FF2B5EF4-FFF2-40B4-BE49-F238E27FC236}">
                        <a16:creationId xmlns:a16="http://schemas.microsoft.com/office/drawing/2014/main" id="{E6EE6408-6CDA-4D0A-8504-922F866ED3F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105" name="Freeform 5">
                    <a:extLst>
                      <a:ext uri="{FF2B5EF4-FFF2-40B4-BE49-F238E27FC236}">
                        <a16:creationId xmlns:a16="http://schemas.microsoft.com/office/drawing/2014/main" id="{85CC5877-9024-47CB-AFDD-6A4D04B7739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4" name="Group 2023">
                <a:extLst>
                  <a:ext uri="{FF2B5EF4-FFF2-40B4-BE49-F238E27FC236}">
                    <a16:creationId xmlns:a16="http://schemas.microsoft.com/office/drawing/2014/main" id="{9226C6CC-941B-46F0-8213-2969B120522E}"/>
                  </a:ext>
                </a:extLst>
              </p:cNvPr>
              <p:cNvGrpSpPr/>
              <p:nvPr/>
            </p:nvGrpSpPr>
            <p:grpSpPr>
              <a:xfrm>
                <a:off x="7015873" y="2597882"/>
                <a:ext cx="128016" cy="128016"/>
                <a:chOff x="1520304" y="1939550"/>
                <a:chExt cx="726812" cy="726812"/>
              </a:xfrm>
            </p:grpSpPr>
            <p:sp>
              <p:nvSpPr>
                <p:cNvPr id="2092" name="Oval 2091">
                  <a:extLst>
                    <a:ext uri="{FF2B5EF4-FFF2-40B4-BE49-F238E27FC236}">
                      <a16:creationId xmlns:a16="http://schemas.microsoft.com/office/drawing/2014/main" id="{E14809C7-3EEB-41CD-825A-7D096865AF5D}"/>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093" name="Group 2092">
                  <a:extLst>
                    <a:ext uri="{FF2B5EF4-FFF2-40B4-BE49-F238E27FC236}">
                      <a16:creationId xmlns:a16="http://schemas.microsoft.com/office/drawing/2014/main" id="{21C1F42A-59E1-474A-8008-841056A30EC2}"/>
                    </a:ext>
                  </a:extLst>
                </p:cNvPr>
                <p:cNvGrpSpPr/>
                <p:nvPr/>
              </p:nvGrpSpPr>
              <p:grpSpPr>
                <a:xfrm>
                  <a:off x="1627350" y="2071688"/>
                  <a:ext cx="512722" cy="462536"/>
                  <a:chOff x="1302898" y="1640683"/>
                  <a:chExt cx="1201027" cy="1083468"/>
                </a:xfrm>
              </p:grpSpPr>
              <p:sp>
                <p:nvSpPr>
                  <p:cNvPr id="2094" name="Freeform 34">
                    <a:extLst>
                      <a:ext uri="{FF2B5EF4-FFF2-40B4-BE49-F238E27FC236}">
                        <a16:creationId xmlns:a16="http://schemas.microsoft.com/office/drawing/2014/main" id="{0254D6A8-F096-43A3-A1BD-AB37D06B7A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95" name="Freeform 37">
                    <a:extLst>
                      <a:ext uri="{FF2B5EF4-FFF2-40B4-BE49-F238E27FC236}">
                        <a16:creationId xmlns:a16="http://schemas.microsoft.com/office/drawing/2014/main" id="{CA94DBC4-4E8A-4136-A0B1-48520A02314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96" name="Freeform 39">
                    <a:extLst>
                      <a:ext uri="{FF2B5EF4-FFF2-40B4-BE49-F238E27FC236}">
                        <a16:creationId xmlns:a16="http://schemas.microsoft.com/office/drawing/2014/main" id="{34221D72-44E3-4FB3-B580-DCA7898EFB8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97" name="Freeform 40">
                    <a:extLst>
                      <a:ext uri="{FF2B5EF4-FFF2-40B4-BE49-F238E27FC236}">
                        <a16:creationId xmlns:a16="http://schemas.microsoft.com/office/drawing/2014/main" id="{D8D29749-E2B4-42E4-93D0-B9264A05D92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98" name="Freeform 5">
                    <a:extLst>
                      <a:ext uri="{FF2B5EF4-FFF2-40B4-BE49-F238E27FC236}">
                        <a16:creationId xmlns:a16="http://schemas.microsoft.com/office/drawing/2014/main" id="{4852D09E-C89F-46E4-93A9-A20BC89C8C6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5" name="Group 2024">
                <a:extLst>
                  <a:ext uri="{FF2B5EF4-FFF2-40B4-BE49-F238E27FC236}">
                    <a16:creationId xmlns:a16="http://schemas.microsoft.com/office/drawing/2014/main" id="{74EEE073-B115-43DB-B251-DCD269288C18}"/>
                  </a:ext>
                </a:extLst>
              </p:cNvPr>
              <p:cNvGrpSpPr/>
              <p:nvPr/>
            </p:nvGrpSpPr>
            <p:grpSpPr>
              <a:xfrm>
                <a:off x="6346150" y="2427402"/>
                <a:ext cx="128016" cy="128016"/>
                <a:chOff x="1520304" y="1939550"/>
                <a:chExt cx="726812" cy="726812"/>
              </a:xfrm>
            </p:grpSpPr>
            <p:sp>
              <p:nvSpPr>
                <p:cNvPr id="2085" name="Oval 2084">
                  <a:extLst>
                    <a:ext uri="{FF2B5EF4-FFF2-40B4-BE49-F238E27FC236}">
                      <a16:creationId xmlns:a16="http://schemas.microsoft.com/office/drawing/2014/main" id="{C674050B-C4BA-41DD-A03F-017FB780F300}"/>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086" name="Group 2085">
                  <a:extLst>
                    <a:ext uri="{FF2B5EF4-FFF2-40B4-BE49-F238E27FC236}">
                      <a16:creationId xmlns:a16="http://schemas.microsoft.com/office/drawing/2014/main" id="{9A9CAA9E-C09B-4726-BB25-446AD2963FC3}"/>
                    </a:ext>
                  </a:extLst>
                </p:cNvPr>
                <p:cNvGrpSpPr/>
                <p:nvPr/>
              </p:nvGrpSpPr>
              <p:grpSpPr>
                <a:xfrm>
                  <a:off x="1627350" y="2071688"/>
                  <a:ext cx="512722" cy="462536"/>
                  <a:chOff x="1302898" y="1640683"/>
                  <a:chExt cx="1201027" cy="1083468"/>
                </a:xfrm>
              </p:grpSpPr>
              <p:sp>
                <p:nvSpPr>
                  <p:cNvPr id="2087" name="Freeform 34">
                    <a:extLst>
                      <a:ext uri="{FF2B5EF4-FFF2-40B4-BE49-F238E27FC236}">
                        <a16:creationId xmlns:a16="http://schemas.microsoft.com/office/drawing/2014/main" id="{7C33025E-325E-40BB-9C41-924E79789E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88" name="Freeform 37">
                    <a:extLst>
                      <a:ext uri="{FF2B5EF4-FFF2-40B4-BE49-F238E27FC236}">
                        <a16:creationId xmlns:a16="http://schemas.microsoft.com/office/drawing/2014/main" id="{421EFE8C-E79A-4BFD-9434-29966A1200E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89" name="Freeform 39">
                    <a:extLst>
                      <a:ext uri="{FF2B5EF4-FFF2-40B4-BE49-F238E27FC236}">
                        <a16:creationId xmlns:a16="http://schemas.microsoft.com/office/drawing/2014/main" id="{BF8532EE-29B6-4CE9-B874-F066445B6F7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90" name="Freeform 40">
                    <a:extLst>
                      <a:ext uri="{FF2B5EF4-FFF2-40B4-BE49-F238E27FC236}">
                        <a16:creationId xmlns:a16="http://schemas.microsoft.com/office/drawing/2014/main" id="{EE0B904B-B1ED-4945-85EC-BB6BE3207F2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91" name="Freeform 5">
                    <a:extLst>
                      <a:ext uri="{FF2B5EF4-FFF2-40B4-BE49-F238E27FC236}">
                        <a16:creationId xmlns:a16="http://schemas.microsoft.com/office/drawing/2014/main" id="{9DE0708D-7D2D-4A6A-8BB6-774A445D00A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6" name="Group 2025">
                <a:extLst>
                  <a:ext uri="{FF2B5EF4-FFF2-40B4-BE49-F238E27FC236}">
                    <a16:creationId xmlns:a16="http://schemas.microsoft.com/office/drawing/2014/main" id="{8F6AA560-D565-4244-A8CE-07236AD54CE7}"/>
                  </a:ext>
                </a:extLst>
              </p:cNvPr>
              <p:cNvGrpSpPr/>
              <p:nvPr/>
            </p:nvGrpSpPr>
            <p:grpSpPr>
              <a:xfrm>
                <a:off x="6659729" y="2289622"/>
                <a:ext cx="128016" cy="128016"/>
                <a:chOff x="1520304" y="1939550"/>
                <a:chExt cx="726812" cy="726812"/>
              </a:xfrm>
            </p:grpSpPr>
            <p:sp>
              <p:nvSpPr>
                <p:cNvPr id="2078" name="Oval 2077">
                  <a:extLst>
                    <a:ext uri="{FF2B5EF4-FFF2-40B4-BE49-F238E27FC236}">
                      <a16:creationId xmlns:a16="http://schemas.microsoft.com/office/drawing/2014/main" id="{78F1BAC0-204C-414F-8A74-B88A8D17F5C6}"/>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2079" name="Group 2078">
                  <a:extLst>
                    <a:ext uri="{FF2B5EF4-FFF2-40B4-BE49-F238E27FC236}">
                      <a16:creationId xmlns:a16="http://schemas.microsoft.com/office/drawing/2014/main" id="{F30A5E90-296F-4540-8099-D19FD06E3113}"/>
                    </a:ext>
                  </a:extLst>
                </p:cNvPr>
                <p:cNvGrpSpPr/>
                <p:nvPr/>
              </p:nvGrpSpPr>
              <p:grpSpPr>
                <a:xfrm>
                  <a:off x="1627350" y="2071688"/>
                  <a:ext cx="512722" cy="462536"/>
                  <a:chOff x="1302898" y="1640683"/>
                  <a:chExt cx="1201027" cy="1083468"/>
                </a:xfrm>
              </p:grpSpPr>
              <p:sp>
                <p:nvSpPr>
                  <p:cNvPr id="2080" name="Freeform 34">
                    <a:extLst>
                      <a:ext uri="{FF2B5EF4-FFF2-40B4-BE49-F238E27FC236}">
                        <a16:creationId xmlns:a16="http://schemas.microsoft.com/office/drawing/2014/main" id="{3E4468A0-ABA5-475F-881C-59D31C4E797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81" name="Freeform 37">
                    <a:extLst>
                      <a:ext uri="{FF2B5EF4-FFF2-40B4-BE49-F238E27FC236}">
                        <a16:creationId xmlns:a16="http://schemas.microsoft.com/office/drawing/2014/main" id="{2325FBCB-182D-4F5A-AC75-1E168D61B37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82" name="Freeform 39">
                    <a:extLst>
                      <a:ext uri="{FF2B5EF4-FFF2-40B4-BE49-F238E27FC236}">
                        <a16:creationId xmlns:a16="http://schemas.microsoft.com/office/drawing/2014/main" id="{E3171AA7-3242-4174-9CC4-1D59432765C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83" name="Freeform 40">
                    <a:extLst>
                      <a:ext uri="{FF2B5EF4-FFF2-40B4-BE49-F238E27FC236}">
                        <a16:creationId xmlns:a16="http://schemas.microsoft.com/office/drawing/2014/main" id="{F2C5981D-1E25-4435-8CA0-DA906F5F74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084" name="Freeform 5">
                    <a:extLst>
                      <a:ext uri="{FF2B5EF4-FFF2-40B4-BE49-F238E27FC236}">
                        <a16:creationId xmlns:a16="http://schemas.microsoft.com/office/drawing/2014/main" id="{C49871F8-BF00-4EA2-A06E-E4734B2BF99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7" name="Group 2026">
                <a:extLst>
                  <a:ext uri="{FF2B5EF4-FFF2-40B4-BE49-F238E27FC236}">
                    <a16:creationId xmlns:a16="http://schemas.microsoft.com/office/drawing/2014/main" id="{5D80F0F6-B81F-4454-846C-978BA82E445D}"/>
                  </a:ext>
                </a:extLst>
              </p:cNvPr>
              <p:cNvGrpSpPr/>
              <p:nvPr/>
            </p:nvGrpSpPr>
            <p:grpSpPr>
              <a:xfrm>
                <a:off x="6649052" y="2290435"/>
                <a:ext cx="128016" cy="128016"/>
                <a:chOff x="6617763" y="1494678"/>
                <a:chExt cx="188006" cy="188004"/>
              </a:xfrm>
            </p:grpSpPr>
            <p:sp>
              <p:nvSpPr>
                <p:cNvPr id="2076" name="Oval 2075">
                  <a:extLst>
                    <a:ext uri="{FF2B5EF4-FFF2-40B4-BE49-F238E27FC236}">
                      <a16:creationId xmlns:a16="http://schemas.microsoft.com/office/drawing/2014/main" id="{94C4AA2B-AA0D-44B5-ADB9-22C8D9B7A5F4}"/>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2077" name="Freeform 10">
                  <a:extLst>
                    <a:ext uri="{FF2B5EF4-FFF2-40B4-BE49-F238E27FC236}">
                      <a16:creationId xmlns:a16="http://schemas.microsoft.com/office/drawing/2014/main" id="{0C74B570-2DA2-4EB8-9C2F-30F0D9C893B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028" name="Freeform: Shape 2027">
                <a:extLst>
                  <a:ext uri="{FF2B5EF4-FFF2-40B4-BE49-F238E27FC236}">
                    <a16:creationId xmlns:a16="http://schemas.microsoft.com/office/drawing/2014/main" id="{B12CE738-5B9D-46CD-910A-032E9888686F}"/>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w="10795" cap="flat" cmpd="sng" algn="ctr">
                <a:no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Semilight"/>
                </a:endParaRPr>
              </a:p>
            </p:txBody>
          </p:sp>
          <p:sp>
            <p:nvSpPr>
              <p:cNvPr id="2029" name="Freeform: Shape 2028">
                <a:extLst>
                  <a:ext uri="{FF2B5EF4-FFF2-40B4-BE49-F238E27FC236}">
                    <a16:creationId xmlns:a16="http://schemas.microsoft.com/office/drawing/2014/main" id="{2EBE3380-21D4-4FF4-9098-E44A333C7BB5}"/>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w="10795" cap="flat" cmpd="sng" algn="ctr">
                <a:no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Semilight"/>
                </a:endParaRPr>
              </a:p>
            </p:txBody>
          </p:sp>
          <p:sp>
            <p:nvSpPr>
              <p:cNvPr id="2030" name="Rectangle 2029">
                <a:extLst>
                  <a:ext uri="{FF2B5EF4-FFF2-40B4-BE49-F238E27FC236}">
                    <a16:creationId xmlns:a16="http://schemas.microsoft.com/office/drawing/2014/main" id="{8BD2D2D4-209F-4086-A79A-CC4D0B230929}"/>
                  </a:ext>
                </a:extLst>
              </p:cNvPr>
              <p:cNvSpPr/>
              <p:nvPr/>
            </p:nvSpPr>
            <p:spPr bwMode="auto">
              <a:xfrm>
                <a:off x="720773" y="2066925"/>
                <a:ext cx="84132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Estados Unidos</a:t>
                </a:r>
                <a:endParaRPr lang="en-US" sz="686" kern="0">
                  <a:solidFill>
                    <a:srgbClr val="353535"/>
                  </a:solidFill>
                  <a:latin typeface="Segoe UI Semilight"/>
                </a:endParaRPr>
              </a:p>
            </p:txBody>
          </p:sp>
          <p:sp>
            <p:nvSpPr>
              <p:cNvPr id="2031" name="Rectangle 2030">
                <a:extLst>
                  <a:ext uri="{FF2B5EF4-FFF2-40B4-BE49-F238E27FC236}">
                    <a16:creationId xmlns:a16="http://schemas.microsoft.com/office/drawing/2014/main" id="{2E71ED66-6E95-4364-94C4-2D0AACD3178C}"/>
                  </a:ext>
                </a:extLst>
              </p:cNvPr>
              <p:cNvSpPr/>
              <p:nvPr/>
            </p:nvSpPr>
            <p:spPr bwMode="auto">
              <a:xfrm>
                <a:off x="2074652" y="2511425"/>
                <a:ext cx="84132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Canadá</a:t>
                </a:r>
                <a:endParaRPr lang="en-US" sz="686" kern="0">
                  <a:solidFill>
                    <a:srgbClr val="353535"/>
                  </a:solidFill>
                  <a:latin typeface="Segoe UI Semilight"/>
                </a:endParaRPr>
              </a:p>
            </p:txBody>
          </p:sp>
          <p:sp>
            <p:nvSpPr>
              <p:cNvPr id="2032" name="Rectangle 2031">
                <a:extLst>
                  <a:ext uri="{FF2B5EF4-FFF2-40B4-BE49-F238E27FC236}">
                    <a16:creationId xmlns:a16="http://schemas.microsoft.com/office/drawing/2014/main" id="{4A87987D-1918-48A2-9CC0-B67D47A9EFE6}"/>
                  </a:ext>
                </a:extLst>
              </p:cNvPr>
              <p:cNvSpPr/>
              <p:nvPr/>
            </p:nvSpPr>
            <p:spPr bwMode="auto">
              <a:xfrm>
                <a:off x="2221475" y="3831686"/>
                <a:ext cx="84132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México</a:t>
                </a:r>
                <a:endParaRPr lang="en-US" sz="686" kern="0">
                  <a:solidFill>
                    <a:srgbClr val="353535"/>
                  </a:solidFill>
                  <a:latin typeface="Segoe UI Semilight"/>
                </a:endParaRPr>
              </a:p>
            </p:txBody>
          </p:sp>
          <p:sp>
            <p:nvSpPr>
              <p:cNvPr id="2033" name="Rectangle 2032">
                <a:extLst>
                  <a:ext uri="{FF2B5EF4-FFF2-40B4-BE49-F238E27FC236}">
                    <a16:creationId xmlns:a16="http://schemas.microsoft.com/office/drawing/2014/main" id="{B316200E-DDDC-421F-9CE0-D3E9006FB4A6}"/>
                  </a:ext>
                </a:extLst>
              </p:cNvPr>
              <p:cNvSpPr/>
              <p:nvPr/>
            </p:nvSpPr>
            <p:spPr bwMode="auto">
              <a:xfrm>
                <a:off x="3321979" y="4459546"/>
                <a:ext cx="84132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Venezuela</a:t>
                </a:r>
                <a:endParaRPr lang="en-US" sz="686" kern="0">
                  <a:solidFill>
                    <a:srgbClr val="353535"/>
                  </a:solidFill>
                  <a:latin typeface="Segoe UI Semilight"/>
                </a:endParaRPr>
              </a:p>
            </p:txBody>
          </p:sp>
          <p:sp>
            <p:nvSpPr>
              <p:cNvPr id="2034" name="Rectangle 2033">
                <a:extLst>
                  <a:ext uri="{FF2B5EF4-FFF2-40B4-BE49-F238E27FC236}">
                    <a16:creationId xmlns:a16="http://schemas.microsoft.com/office/drawing/2014/main" id="{DFF582B3-1B04-41E4-A6F7-9C22E7432876}"/>
                  </a:ext>
                </a:extLst>
              </p:cNvPr>
              <p:cNvSpPr/>
              <p:nvPr/>
            </p:nvSpPr>
            <p:spPr bwMode="auto">
              <a:xfrm>
                <a:off x="3035652" y="4635037"/>
                <a:ext cx="84132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Colombia</a:t>
                </a:r>
                <a:endParaRPr lang="en-US" sz="686" kern="0">
                  <a:solidFill>
                    <a:srgbClr val="353535"/>
                  </a:solidFill>
                  <a:latin typeface="Segoe UI Semilight"/>
                </a:endParaRPr>
              </a:p>
            </p:txBody>
          </p:sp>
          <p:sp>
            <p:nvSpPr>
              <p:cNvPr id="2035" name="Rectangle 2034">
                <a:extLst>
                  <a:ext uri="{FF2B5EF4-FFF2-40B4-BE49-F238E27FC236}">
                    <a16:creationId xmlns:a16="http://schemas.microsoft.com/office/drawing/2014/main" id="{DA9D854F-02FD-48D6-A778-02C27E02C74C}"/>
                  </a:ext>
                </a:extLst>
              </p:cNvPr>
              <p:cNvSpPr/>
              <p:nvPr/>
            </p:nvSpPr>
            <p:spPr bwMode="auto">
              <a:xfrm>
                <a:off x="3260436" y="4913892"/>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Perú</a:t>
                </a:r>
                <a:endParaRPr lang="en-US" sz="686" kern="0">
                  <a:solidFill>
                    <a:srgbClr val="353535"/>
                  </a:solidFill>
                  <a:latin typeface="Segoe UI Semilight"/>
                </a:endParaRPr>
              </a:p>
            </p:txBody>
          </p:sp>
          <p:sp>
            <p:nvSpPr>
              <p:cNvPr id="2036" name="Rectangle 2035">
                <a:extLst>
                  <a:ext uri="{FF2B5EF4-FFF2-40B4-BE49-F238E27FC236}">
                    <a16:creationId xmlns:a16="http://schemas.microsoft.com/office/drawing/2014/main" id="{560B6F28-B71A-4229-BBEA-9DFA72409028}"/>
                  </a:ext>
                </a:extLst>
              </p:cNvPr>
              <p:cNvSpPr/>
              <p:nvPr/>
            </p:nvSpPr>
            <p:spPr bwMode="auto">
              <a:xfrm>
                <a:off x="3537527" y="5200219"/>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Bolivia</a:t>
                </a:r>
                <a:endParaRPr lang="en-US" sz="686" kern="0">
                  <a:solidFill>
                    <a:srgbClr val="353535"/>
                  </a:solidFill>
                  <a:latin typeface="Segoe UI Semilight"/>
                </a:endParaRPr>
              </a:p>
            </p:txBody>
          </p:sp>
          <p:sp>
            <p:nvSpPr>
              <p:cNvPr id="2037" name="Rectangle 2036">
                <a:extLst>
                  <a:ext uri="{FF2B5EF4-FFF2-40B4-BE49-F238E27FC236}">
                    <a16:creationId xmlns:a16="http://schemas.microsoft.com/office/drawing/2014/main" id="{7A0A4280-468F-4CCB-B582-BBE424C7BF96}"/>
                  </a:ext>
                </a:extLst>
              </p:cNvPr>
              <p:cNvSpPr/>
              <p:nvPr/>
            </p:nvSpPr>
            <p:spPr bwMode="auto">
              <a:xfrm>
                <a:off x="3991381" y="5042038"/>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Brasil</a:t>
                </a:r>
                <a:endParaRPr lang="en-US" sz="686" kern="0">
                  <a:solidFill>
                    <a:srgbClr val="353535"/>
                  </a:solidFill>
                  <a:latin typeface="Segoe UI Semilight"/>
                </a:endParaRPr>
              </a:p>
            </p:txBody>
          </p:sp>
          <p:sp>
            <p:nvSpPr>
              <p:cNvPr id="2038" name="Rectangle 2037">
                <a:extLst>
                  <a:ext uri="{FF2B5EF4-FFF2-40B4-BE49-F238E27FC236}">
                    <a16:creationId xmlns:a16="http://schemas.microsoft.com/office/drawing/2014/main" id="{81348623-5C5C-4366-9A72-121BA16E8F97}"/>
                  </a:ext>
                </a:extLst>
              </p:cNvPr>
              <p:cNvSpPr/>
              <p:nvPr/>
            </p:nvSpPr>
            <p:spPr bwMode="auto">
              <a:xfrm>
                <a:off x="3517725" y="5994370"/>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Argentina</a:t>
                </a:r>
                <a:endParaRPr lang="en-US" sz="686" kern="0">
                  <a:solidFill>
                    <a:srgbClr val="353535"/>
                  </a:solidFill>
                  <a:latin typeface="Segoe UI Semilight"/>
                </a:endParaRPr>
              </a:p>
            </p:txBody>
          </p:sp>
          <p:sp>
            <p:nvSpPr>
              <p:cNvPr id="2039" name="Rectangle 2038">
                <a:extLst>
                  <a:ext uri="{FF2B5EF4-FFF2-40B4-BE49-F238E27FC236}">
                    <a16:creationId xmlns:a16="http://schemas.microsoft.com/office/drawing/2014/main" id="{ACF4CD37-4848-4C1D-8C2C-648A6EF12E02}"/>
                  </a:ext>
                </a:extLst>
              </p:cNvPr>
              <p:cNvSpPr/>
              <p:nvPr/>
            </p:nvSpPr>
            <p:spPr bwMode="auto">
              <a:xfrm>
                <a:off x="4210324" y="3704969"/>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Océano de Atlanta</a:t>
                </a:r>
                <a:endParaRPr lang="en-US" sz="686" kern="0">
                  <a:solidFill>
                    <a:srgbClr val="353535"/>
                  </a:solidFill>
                  <a:latin typeface="Segoe UI Semilight"/>
                </a:endParaRPr>
              </a:p>
            </p:txBody>
          </p:sp>
          <p:sp>
            <p:nvSpPr>
              <p:cNvPr id="2040" name="Rectangle 2039">
                <a:extLst>
                  <a:ext uri="{FF2B5EF4-FFF2-40B4-BE49-F238E27FC236}">
                    <a16:creationId xmlns:a16="http://schemas.microsoft.com/office/drawing/2014/main" id="{3FD9E5F7-88A5-49CF-82EB-ED210BF40440}"/>
                  </a:ext>
                </a:extLst>
              </p:cNvPr>
              <p:cNvSpPr/>
              <p:nvPr/>
            </p:nvSpPr>
            <p:spPr bwMode="auto">
              <a:xfrm>
                <a:off x="5717007" y="3597452"/>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Argelia</a:t>
                </a:r>
                <a:endParaRPr lang="en-US" sz="686" kern="0">
                  <a:solidFill>
                    <a:srgbClr val="353535"/>
                  </a:solidFill>
                  <a:latin typeface="Segoe UI Semilight"/>
                </a:endParaRPr>
              </a:p>
            </p:txBody>
          </p:sp>
          <p:sp>
            <p:nvSpPr>
              <p:cNvPr id="2041" name="Rectangle 2040">
                <a:extLst>
                  <a:ext uri="{FF2B5EF4-FFF2-40B4-BE49-F238E27FC236}">
                    <a16:creationId xmlns:a16="http://schemas.microsoft.com/office/drawing/2014/main" id="{85F7B1C6-5791-417D-B0F4-4933601797FB}"/>
                  </a:ext>
                </a:extLst>
              </p:cNvPr>
              <p:cNvSpPr/>
              <p:nvPr/>
            </p:nvSpPr>
            <p:spPr bwMode="auto">
              <a:xfrm>
                <a:off x="5459832" y="4040365"/>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Malí</a:t>
                </a:r>
                <a:endParaRPr lang="en-US" sz="686" kern="0">
                  <a:solidFill>
                    <a:srgbClr val="353535"/>
                  </a:solidFill>
                  <a:latin typeface="Segoe UI Semilight"/>
                </a:endParaRPr>
              </a:p>
            </p:txBody>
          </p:sp>
          <p:sp>
            <p:nvSpPr>
              <p:cNvPr id="2042" name="Rectangle 2041">
                <a:extLst>
                  <a:ext uri="{FF2B5EF4-FFF2-40B4-BE49-F238E27FC236}">
                    <a16:creationId xmlns:a16="http://schemas.microsoft.com/office/drawing/2014/main" id="{837B941B-1AB4-4374-8204-5F0F69960B3C}"/>
                  </a:ext>
                </a:extLst>
              </p:cNvPr>
              <p:cNvSpPr/>
              <p:nvPr/>
            </p:nvSpPr>
            <p:spPr bwMode="auto">
              <a:xfrm>
                <a:off x="5821782" y="3959402"/>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Níger</a:t>
                </a:r>
                <a:endParaRPr lang="en-US" sz="686" kern="0">
                  <a:solidFill>
                    <a:srgbClr val="353535"/>
                  </a:solidFill>
                  <a:latin typeface="Segoe UI Semilight"/>
                </a:endParaRPr>
              </a:p>
            </p:txBody>
          </p:sp>
          <p:sp>
            <p:nvSpPr>
              <p:cNvPr id="2043" name="Rectangle 2042">
                <a:extLst>
                  <a:ext uri="{FF2B5EF4-FFF2-40B4-BE49-F238E27FC236}">
                    <a16:creationId xmlns:a16="http://schemas.microsoft.com/office/drawing/2014/main" id="{8B30E1CE-CB28-41EA-AFDA-AC6142816E82}"/>
                  </a:ext>
                </a:extLst>
              </p:cNvPr>
              <p:cNvSpPr/>
              <p:nvPr/>
            </p:nvSpPr>
            <p:spPr bwMode="auto">
              <a:xfrm>
                <a:off x="5821782" y="4297540"/>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Nigeria</a:t>
                </a:r>
                <a:endParaRPr lang="en-US" sz="686" kern="0">
                  <a:solidFill>
                    <a:srgbClr val="353535"/>
                  </a:solidFill>
                  <a:latin typeface="Segoe UI Semilight"/>
                </a:endParaRPr>
              </a:p>
            </p:txBody>
          </p:sp>
          <p:sp>
            <p:nvSpPr>
              <p:cNvPr id="2044" name="Rectangle 2043">
                <a:extLst>
                  <a:ext uri="{FF2B5EF4-FFF2-40B4-BE49-F238E27FC236}">
                    <a16:creationId xmlns:a16="http://schemas.microsoft.com/office/drawing/2014/main" id="{002650AC-680A-45EB-9CE0-B2AFCDB6CC1F}"/>
                  </a:ext>
                </a:extLst>
              </p:cNvPr>
              <p:cNvSpPr/>
              <p:nvPr/>
            </p:nvSpPr>
            <p:spPr bwMode="auto">
              <a:xfrm>
                <a:off x="6282285" y="4130852"/>
                <a:ext cx="34323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Chad</a:t>
                </a:r>
                <a:endParaRPr lang="en-US" sz="686" kern="0">
                  <a:solidFill>
                    <a:srgbClr val="353535"/>
                  </a:solidFill>
                  <a:latin typeface="Segoe UI Semilight"/>
                </a:endParaRPr>
              </a:p>
            </p:txBody>
          </p:sp>
          <p:sp>
            <p:nvSpPr>
              <p:cNvPr id="2045" name="Rectangle 2044">
                <a:extLst>
                  <a:ext uri="{FF2B5EF4-FFF2-40B4-BE49-F238E27FC236}">
                    <a16:creationId xmlns:a16="http://schemas.microsoft.com/office/drawing/2014/main" id="{B431F17A-5CEA-4149-9AD7-2675E2F4AB98}"/>
                  </a:ext>
                </a:extLst>
              </p:cNvPr>
              <p:cNvSpPr/>
              <p:nvPr/>
            </p:nvSpPr>
            <p:spPr bwMode="auto">
              <a:xfrm>
                <a:off x="6263235" y="3745089"/>
                <a:ext cx="34323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Libia</a:t>
                </a:r>
                <a:endParaRPr lang="en-US" sz="686" kern="0">
                  <a:solidFill>
                    <a:srgbClr val="353535"/>
                  </a:solidFill>
                  <a:latin typeface="Segoe UI Semilight"/>
                </a:endParaRPr>
              </a:p>
            </p:txBody>
          </p:sp>
          <p:sp>
            <p:nvSpPr>
              <p:cNvPr id="2046" name="Rectangle 2045">
                <a:extLst>
                  <a:ext uri="{FF2B5EF4-FFF2-40B4-BE49-F238E27FC236}">
                    <a16:creationId xmlns:a16="http://schemas.microsoft.com/office/drawing/2014/main" id="{094822F1-E2BA-4E53-97C6-B7EE14EF2EEF}"/>
                  </a:ext>
                </a:extLst>
              </p:cNvPr>
              <p:cNvSpPr/>
              <p:nvPr/>
            </p:nvSpPr>
            <p:spPr bwMode="auto">
              <a:xfrm>
                <a:off x="6596610" y="3783189"/>
                <a:ext cx="34323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Egipto</a:t>
                </a:r>
                <a:endParaRPr lang="en-US" sz="686" kern="0">
                  <a:solidFill>
                    <a:srgbClr val="353535"/>
                  </a:solidFill>
                  <a:latin typeface="Segoe UI Semilight"/>
                </a:endParaRPr>
              </a:p>
            </p:txBody>
          </p:sp>
          <p:sp>
            <p:nvSpPr>
              <p:cNvPr id="2047" name="Rectangle 2046">
                <a:extLst>
                  <a:ext uri="{FF2B5EF4-FFF2-40B4-BE49-F238E27FC236}">
                    <a16:creationId xmlns:a16="http://schemas.microsoft.com/office/drawing/2014/main" id="{C9410167-98EC-465E-86C9-34AC5629F951}"/>
                  </a:ext>
                </a:extLst>
              </p:cNvPr>
              <p:cNvSpPr/>
              <p:nvPr/>
            </p:nvSpPr>
            <p:spPr bwMode="auto">
              <a:xfrm>
                <a:off x="6691860" y="4087267"/>
                <a:ext cx="34323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Sudán</a:t>
                </a:r>
                <a:endParaRPr lang="en-US" sz="686" kern="0">
                  <a:solidFill>
                    <a:srgbClr val="353535"/>
                  </a:solidFill>
                  <a:latin typeface="Segoe UI Semilight"/>
                </a:endParaRPr>
              </a:p>
            </p:txBody>
          </p:sp>
          <p:sp>
            <p:nvSpPr>
              <p:cNvPr id="2048" name="Rectangle 2047">
                <a:extLst>
                  <a:ext uri="{FF2B5EF4-FFF2-40B4-BE49-F238E27FC236}">
                    <a16:creationId xmlns:a16="http://schemas.microsoft.com/office/drawing/2014/main" id="{E7CA0EBB-E4D5-4216-8991-D1E20A9914BE}"/>
                  </a:ext>
                </a:extLst>
              </p:cNvPr>
              <p:cNvSpPr/>
              <p:nvPr/>
            </p:nvSpPr>
            <p:spPr bwMode="auto">
              <a:xfrm>
                <a:off x="6887122" y="4430167"/>
                <a:ext cx="343238"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Etiopía</a:t>
                </a:r>
                <a:endParaRPr lang="en-US" sz="686" kern="0">
                  <a:solidFill>
                    <a:srgbClr val="353535"/>
                  </a:solidFill>
                  <a:latin typeface="Segoe UI Semilight"/>
                </a:endParaRPr>
              </a:p>
            </p:txBody>
          </p:sp>
          <p:sp>
            <p:nvSpPr>
              <p:cNvPr id="2049" name="Rectangle 2048">
                <a:extLst>
                  <a:ext uri="{FF2B5EF4-FFF2-40B4-BE49-F238E27FC236}">
                    <a16:creationId xmlns:a16="http://schemas.microsoft.com/office/drawing/2014/main" id="{49D1E67E-FAC9-4D89-B84C-6945F81977FA}"/>
                  </a:ext>
                </a:extLst>
              </p:cNvPr>
              <p:cNvSpPr/>
              <p:nvPr/>
            </p:nvSpPr>
            <p:spPr bwMode="auto">
              <a:xfrm>
                <a:off x="6406657" y="4644480"/>
                <a:ext cx="456106"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Dr. Congo</a:t>
                </a:r>
                <a:endParaRPr lang="en-US" sz="686" kern="0">
                  <a:solidFill>
                    <a:srgbClr val="353535"/>
                  </a:solidFill>
                  <a:latin typeface="Segoe UI Semilight"/>
                </a:endParaRPr>
              </a:p>
            </p:txBody>
          </p:sp>
          <p:sp>
            <p:nvSpPr>
              <p:cNvPr id="2050" name="Rectangle 2049">
                <a:extLst>
                  <a:ext uri="{FF2B5EF4-FFF2-40B4-BE49-F238E27FC236}">
                    <a16:creationId xmlns:a16="http://schemas.microsoft.com/office/drawing/2014/main" id="{7C1FF40C-3916-4EE4-B518-0F5A7B78FD04}"/>
                  </a:ext>
                </a:extLst>
              </p:cNvPr>
              <p:cNvSpPr/>
              <p:nvPr/>
            </p:nvSpPr>
            <p:spPr bwMode="auto">
              <a:xfrm>
                <a:off x="6235207" y="4968329"/>
                <a:ext cx="456106"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Angola</a:t>
                </a:r>
                <a:endParaRPr lang="en-US" sz="686" kern="0">
                  <a:solidFill>
                    <a:srgbClr val="353535"/>
                  </a:solidFill>
                  <a:latin typeface="Segoe UI Semilight"/>
                </a:endParaRPr>
              </a:p>
            </p:txBody>
          </p:sp>
          <p:sp>
            <p:nvSpPr>
              <p:cNvPr id="2051" name="Rectangle 2050">
                <a:extLst>
                  <a:ext uri="{FF2B5EF4-FFF2-40B4-BE49-F238E27FC236}">
                    <a16:creationId xmlns:a16="http://schemas.microsoft.com/office/drawing/2014/main" id="{12244283-EF32-490B-A4C1-B97995A8D502}"/>
                  </a:ext>
                </a:extLst>
              </p:cNvPr>
              <p:cNvSpPr/>
              <p:nvPr/>
            </p:nvSpPr>
            <p:spPr bwMode="auto">
              <a:xfrm>
                <a:off x="6592395" y="5025480"/>
                <a:ext cx="456106"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Zambia</a:t>
                </a:r>
                <a:endParaRPr lang="en-US" sz="686" kern="0">
                  <a:solidFill>
                    <a:srgbClr val="353535"/>
                  </a:solidFill>
                  <a:latin typeface="Segoe UI Semilight"/>
                </a:endParaRPr>
              </a:p>
            </p:txBody>
          </p:sp>
          <p:sp>
            <p:nvSpPr>
              <p:cNvPr id="2052" name="Rectangle 2051">
                <a:extLst>
                  <a:ext uri="{FF2B5EF4-FFF2-40B4-BE49-F238E27FC236}">
                    <a16:creationId xmlns:a16="http://schemas.microsoft.com/office/drawing/2014/main" id="{A3D1F4B0-A007-4DCF-9AD4-0011DACEE71E}"/>
                  </a:ext>
                </a:extLst>
              </p:cNvPr>
              <p:cNvSpPr/>
              <p:nvPr/>
            </p:nvSpPr>
            <p:spPr bwMode="auto">
              <a:xfrm>
                <a:off x="6149619" y="5320031"/>
                <a:ext cx="456106"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err="1">
                    <a:solidFill>
                      <a:srgbClr val="353535"/>
                    </a:solidFill>
                    <a:latin typeface="Segoe UI Semilight"/>
                  </a:rPr>
                  <a:t>Nambia</a:t>
                </a:r>
                <a:endParaRPr lang="en-US" sz="686" kern="0">
                  <a:solidFill>
                    <a:srgbClr val="353535"/>
                  </a:solidFill>
                  <a:latin typeface="Segoe UI Semilight"/>
                </a:endParaRPr>
              </a:p>
            </p:txBody>
          </p:sp>
          <p:sp>
            <p:nvSpPr>
              <p:cNvPr id="2053" name="Rectangle 2052">
                <a:extLst>
                  <a:ext uri="{FF2B5EF4-FFF2-40B4-BE49-F238E27FC236}">
                    <a16:creationId xmlns:a16="http://schemas.microsoft.com/office/drawing/2014/main" id="{DF545777-4E91-4204-9000-BA71AB882582}"/>
                  </a:ext>
                </a:extLst>
              </p:cNvPr>
              <p:cNvSpPr/>
              <p:nvPr/>
            </p:nvSpPr>
            <p:spPr bwMode="auto">
              <a:xfrm>
                <a:off x="6395228" y="5748657"/>
                <a:ext cx="456106"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Sudáfrica</a:t>
                </a:r>
                <a:endParaRPr lang="en-US" sz="686" kern="0">
                  <a:solidFill>
                    <a:srgbClr val="353535"/>
                  </a:solidFill>
                  <a:latin typeface="Segoe UI Semilight"/>
                </a:endParaRPr>
              </a:p>
            </p:txBody>
          </p:sp>
          <p:sp>
            <p:nvSpPr>
              <p:cNvPr id="2054" name="Rectangle 2053">
                <a:extLst>
                  <a:ext uri="{FF2B5EF4-FFF2-40B4-BE49-F238E27FC236}">
                    <a16:creationId xmlns:a16="http://schemas.microsoft.com/office/drawing/2014/main" id="{4D5576CD-DCB2-4835-99E7-3E43622FAE5F}"/>
                  </a:ext>
                </a:extLst>
              </p:cNvPr>
              <p:cNvSpPr/>
              <p:nvPr/>
            </p:nvSpPr>
            <p:spPr bwMode="auto">
              <a:xfrm>
                <a:off x="4210324" y="1558669"/>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Groenlandia</a:t>
                </a:r>
                <a:endParaRPr lang="en-US" sz="686" kern="0">
                  <a:solidFill>
                    <a:srgbClr val="353535"/>
                  </a:solidFill>
                  <a:latin typeface="Segoe UI Semilight"/>
                </a:endParaRPr>
              </a:p>
            </p:txBody>
          </p:sp>
          <p:sp>
            <p:nvSpPr>
              <p:cNvPr id="2055" name="Rectangle 2054">
                <a:extLst>
                  <a:ext uri="{FF2B5EF4-FFF2-40B4-BE49-F238E27FC236}">
                    <a16:creationId xmlns:a16="http://schemas.microsoft.com/office/drawing/2014/main" id="{730C28EF-FA62-4733-ABBF-C25EB6B1C26F}"/>
                  </a:ext>
                </a:extLst>
              </p:cNvPr>
              <p:cNvSpPr/>
              <p:nvPr/>
            </p:nvSpPr>
            <p:spPr bwMode="auto">
              <a:xfrm>
                <a:off x="6125386" y="1394814"/>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Svalbard</a:t>
                </a:r>
                <a:endParaRPr lang="en-US" sz="686" kern="0">
                  <a:solidFill>
                    <a:srgbClr val="353535"/>
                  </a:solidFill>
                  <a:latin typeface="Segoe UI Semilight"/>
                </a:endParaRPr>
              </a:p>
            </p:txBody>
          </p:sp>
          <p:sp>
            <p:nvSpPr>
              <p:cNvPr id="2056" name="Rectangle 2055">
                <a:extLst>
                  <a:ext uri="{FF2B5EF4-FFF2-40B4-BE49-F238E27FC236}">
                    <a16:creationId xmlns:a16="http://schemas.microsoft.com/office/drawing/2014/main" id="{4A916D58-55F6-4838-A3DF-0F73617CBE54}"/>
                  </a:ext>
                </a:extLst>
              </p:cNvPr>
              <p:cNvSpPr/>
              <p:nvPr/>
            </p:nvSpPr>
            <p:spPr bwMode="auto">
              <a:xfrm>
                <a:off x="6099986" y="2188657"/>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Suecia </a:t>
                </a:r>
                <a:endParaRPr lang="en-US" sz="686" kern="0">
                  <a:solidFill>
                    <a:srgbClr val="353535"/>
                  </a:solidFill>
                  <a:latin typeface="Segoe UI Semilight"/>
                </a:endParaRPr>
              </a:p>
            </p:txBody>
          </p:sp>
          <p:sp>
            <p:nvSpPr>
              <p:cNvPr id="2057" name="Rectangle 2056">
                <a:extLst>
                  <a:ext uri="{FF2B5EF4-FFF2-40B4-BE49-F238E27FC236}">
                    <a16:creationId xmlns:a16="http://schemas.microsoft.com/office/drawing/2014/main" id="{C142D841-7998-440A-852F-004B26537D9B}"/>
                  </a:ext>
                </a:extLst>
              </p:cNvPr>
              <p:cNvSpPr/>
              <p:nvPr/>
            </p:nvSpPr>
            <p:spPr bwMode="auto">
              <a:xfrm>
                <a:off x="5780279" y="2360293"/>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Noruega</a:t>
                </a:r>
                <a:endParaRPr lang="en-US" sz="686" kern="0">
                  <a:solidFill>
                    <a:srgbClr val="353535"/>
                  </a:solidFill>
                  <a:latin typeface="Segoe UI Semilight"/>
                </a:endParaRPr>
              </a:p>
            </p:txBody>
          </p:sp>
          <p:sp>
            <p:nvSpPr>
              <p:cNvPr id="2058" name="Rectangle 2057">
                <a:extLst>
                  <a:ext uri="{FF2B5EF4-FFF2-40B4-BE49-F238E27FC236}">
                    <a16:creationId xmlns:a16="http://schemas.microsoft.com/office/drawing/2014/main" id="{146B0B84-388A-485D-9D91-064A8FD06FB1}"/>
                  </a:ext>
                </a:extLst>
              </p:cNvPr>
              <p:cNvSpPr/>
              <p:nvPr/>
            </p:nvSpPr>
            <p:spPr bwMode="auto">
              <a:xfrm>
                <a:off x="5380078" y="2557143"/>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Reino Unido</a:t>
                </a:r>
                <a:endParaRPr lang="en-US" sz="686" kern="0">
                  <a:solidFill>
                    <a:srgbClr val="353535"/>
                  </a:solidFill>
                  <a:latin typeface="Segoe UI Semilight"/>
                </a:endParaRPr>
              </a:p>
            </p:txBody>
          </p:sp>
          <p:sp>
            <p:nvSpPr>
              <p:cNvPr id="2059" name="Rectangle 2058">
                <a:extLst>
                  <a:ext uri="{FF2B5EF4-FFF2-40B4-BE49-F238E27FC236}">
                    <a16:creationId xmlns:a16="http://schemas.microsoft.com/office/drawing/2014/main" id="{03A1E116-F919-41B8-A115-BF73AC0304A8}"/>
                  </a:ext>
                </a:extLst>
              </p:cNvPr>
              <p:cNvSpPr/>
              <p:nvPr/>
            </p:nvSpPr>
            <p:spPr bwMode="auto">
              <a:xfrm>
                <a:off x="5551441" y="2981552"/>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Francia</a:t>
                </a:r>
                <a:endParaRPr lang="en-US" sz="686" kern="0">
                  <a:solidFill>
                    <a:srgbClr val="353535"/>
                  </a:solidFill>
                  <a:latin typeface="Segoe UI Semilight"/>
                </a:endParaRPr>
              </a:p>
            </p:txBody>
          </p:sp>
          <p:sp>
            <p:nvSpPr>
              <p:cNvPr id="2060" name="Rectangle 2059">
                <a:extLst>
                  <a:ext uri="{FF2B5EF4-FFF2-40B4-BE49-F238E27FC236}">
                    <a16:creationId xmlns:a16="http://schemas.microsoft.com/office/drawing/2014/main" id="{B6F3A2DD-E17F-4DAF-B6A8-4F236A153E01}"/>
                  </a:ext>
                </a:extLst>
              </p:cNvPr>
              <p:cNvSpPr/>
              <p:nvPr/>
            </p:nvSpPr>
            <p:spPr bwMode="auto">
              <a:xfrm>
                <a:off x="5995941" y="2765652"/>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Polonia</a:t>
                </a:r>
                <a:endParaRPr lang="en-US" sz="686" kern="0">
                  <a:solidFill>
                    <a:srgbClr val="353535"/>
                  </a:solidFill>
                  <a:latin typeface="Segoe UI Semilight"/>
                </a:endParaRPr>
              </a:p>
            </p:txBody>
          </p:sp>
          <p:sp>
            <p:nvSpPr>
              <p:cNvPr id="2061" name="Rectangle 2060">
                <a:extLst>
                  <a:ext uri="{FF2B5EF4-FFF2-40B4-BE49-F238E27FC236}">
                    <a16:creationId xmlns:a16="http://schemas.microsoft.com/office/drawing/2014/main" id="{5055BD9B-9D34-4087-A73F-4EF05CCC53E7}"/>
                  </a:ext>
                </a:extLst>
              </p:cNvPr>
              <p:cNvSpPr/>
              <p:nvPr/>
            </p:nvSpPr>
            <p:spPr bwMode="auto">
              <a:xfrm>
                <a:off x="6484789" y="2823430"/>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Ucrania</a:t>
                </a:r>
                <a:endParaRPr lang="en-US" sz="686" kern="0">
                  <a:solidFill>
                    <a:srgbClr val="353535"/>
                  </a:solidFill>
                  <a:latin typeface="Segoe UI Semilight"/>
                </a:endParaRPr>
              </a:p>
            </p:txBody>
          </p:sp>
          <p:sp>
            <p:nvSpPr>
              <p:cNvPr id="2062" name="Rectangle 2061">
                <a:extLst>
                  <a:ext uri="{FF2B5EF4-FFF2-40B4-BE49-F238E27FC236}">
                    <a16:creationId xmlns:a16="http://schemas.microsoft.com/office/drawing/2014/main" id="{A9FA603D-A931-4766-953D-A5BF481F5702}"/>
                  </a:ext>
                </a:extLst>
              </p:cNvPr>
              <p:cNvSpPr/>
              <p:nvPr/>
            </p:nvSpPr>
            <p:spPr bwMode="auto">
              <a:xfrm>
                <a:off x="6637189" y="3248880"/>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Turquía</a:t>
                </a:r>
                <a:endParaRPr lang="en-US" sz="686" kern="0">
                  <a:solidFill>
                    <a:srgbClr val="353535"/>
                  </a:solidFill>
                  <a:latin typeface="Segoe UI Semilight"/>
                </a:endParaRPr>
              </a:p>
            </p:txBody>
          </p:sp>
          <p:sp>
            <p:nvSpPr>
              <p:cNvPr id="2063" name="Rectangle 2062">
                <a:extLst>
                  <a:ext uri="{FF2B5EF4-FFF2-40B4-BE49-F238E27FC236}">
                    <a16:creationId xmlns:a16="http://schemas.microsoft.com/office/drawing/2014/main" id="{2ECA12C4-B617-4E61-834B-E4DF608BD1B8}"/>
                  </a:ext>
                </a:extLst>
              </p:cNvPr>
              <p:cNvSpPr/>
              <p:nvPr/>
            </p:nvSpPr>
            <p:spPr bwMode="auto">
              <a:xfrm>
                <a:off x="6870069" y="3742687"/>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Arabia </a:t>
                </a:r>
                <a:br>
                  <a:rPr lang="en-GB" sz="686" kern="0">
                    <a:solidFill>
                      <a:srgbClr val="353535"/>
                    </a:solidFill>
                    <a:latin typeface="Segoe UI Semilight"/>
                  </a:rPr>
                </a:br>
                <a:r>
                  <a:rPr lang="en-GB" sz="686" kern="0">
                    <a:solidFill>
                      <a:srgbClr val="353535"/>
                    </a:solidFill>
                    <a:latin typeface="Segoe UI Semilight"/>
                  </a:rPr>
                  <a:t>Saudita</a:t>
                </a:r>
                <a:endParaRPr lang="en-US" sz="686" kern="0">
                  <a:solidFill>
                    <a:srgbClr val="353535"/>
                  </a:solidFill>
                  <a:latin typeface="Segoe UI Semilight"/>
                </a:endParaRPr>
              </a:p>
            </p:txBody>
          </p:sp>
          <p:sp>
            <p:nvSpPr>
              <p:cNvPr id="2064" name="Rectangle 2063">
                <a:extLst>
                  <a:ext uri="{FF2B5EF4-FFF2-40B4-BE49-F238E27FC236}">
                    <a16:creationId xmlns:a16="http://schemas.microsoft.com/office/drawing/2014/main" id="{A9BFFB08-BB4C-4294-8918-56A5EBCF321B}"/>
                  </a:ext>
                </a:extLst>
              </p:cNvPr>
              <p:cNvSpPr/>
              <p:nvPr/>
            </p:nvSpPr>
            <p:spPr bwMode="auto">
              <a:xfrm>
                <a:off x="7244719" y="3539651"/>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Irán</a:t>
                </a:r>
                <a:endParaRPr lang="en-US" sz="686" kern="0">
                  <a:solidFill>
                    <a:srgbClr val="353535"/>
                  </a:solidFill>
                  <a:latin typeface="Segoe UI Semilight"/>
                </a:endParaRPr>
              </a:p>
            </p:txBody>
          </p:sp>
          <p:sp>
            <p:nvSpPr>
              <p:cNvPr id="2065" name="Rectangle 2064">
                <a:extLst>
                  <a:ext uri="{FF2B5EF4-FFF2-40B4-BE49-F238E27FC236}">
                    <a16:creationId xmlns:a16="http://schemas.microsoft.com/office/drawing/2014/main" id="{4CE59331-83ED-4E7A-AFB9-9CCD563FF1AD}"/>
                  </a:ext>
                </a:extLst>
              </p:cNvPr>
              <p:cNvSpPr/>
              <p:nvPr/>
            </p:nvSpPr>
            <p:spPr bwMode="auto">
              <a:xfrm>
                <a:off x="7739745" y="2847631"/>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err="1">
                    <a:solidFill>
                      <a:srgbClr val="353535"/>
                    </a:solidFill>
                    <a:latin typeface="Segoe UI Semilight"/>
                  </a:rPr>
                  <a:t>Kazakistan</a:t>
                </a:r>
                <a:endParaRPr lang="en-US" sz="686" kern="0">
                  <a:solidFill>
                    <a:srgbClr val="353535"/>
                  </a:solidFill>
                  <a:latin typeface="Segoe UI Semilight"/>
                </a:endParaRPr>
              </a:p>
            </p:txBody>
          </p:sp>
          <p:sp>
            <p:nvSpPr>
              <p:cNvPr id="2066" name="Rectangle 2065">
                <a:extLst>
                  <a:ext uri="{FF2B5EF4-FFF2-40B4-BE49-F238E27FC236}">
                    <a16:creationId xmlns:a16="http://schemas.microsoft.com/office/drawing/2014/main" id="{807BB593-DC5C-43E4-87F8-FFB76181AD39}"/>
                  </a:ext>
                </a:extLst>
              </p:cNvPr>
              <p:cNvSpPr/>
              <p:nvPr/>
            </p:nvSpPr>
            <p:spPr bwMode="auto">
              <a:xfrm>
                <a:off x="8082645" y="3831672"/>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India</a:t>
                </a:r>
                <a:endParaRPr lang="en-US" sz="686" kern="0">
                  <a:solidFill>
                    <a:srgbClr val="353535"/>
                  </a:solidFill>
                  <a:latin typeface="Segoe UI Semilight"/>
                </a:endParaRPr>
              </a:p>
            </p:txBody>
          </p:sp>
          <p:sp>
            <p:nvSpPr>
              <p:cNvPr id="2068" name="Rectangle 2067">
                <a:extLst>
                  <a:ext uri="{FF2B5EF4-FFF2-40B4-BE49-F238E27FC236}">
                    <a16:creationId xmlns:a16="http://schemas.microsoft.com/office/drawing/2014/main" id="{31AFAC3C-2EDA-4977-B3C2-34C86A496DB2}"/>
                  </a:ext>
                </a:extLst>
              </p:cNvPr>
              <p:cNvSpPr/>
              <p:nvPr/>
            </p:nvSpPr>
            <p:spPr bwMode="auto">
              <a:xfrm>
                <a:off x="8528774" y="2935716"/>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Rusia</a:t>
                </a:r>
                <a:endParaRPr lang="en-US" sz="686" kern="0">
                  <a:solidFill>
                    <a:srgbClr val="353535"/>
                  </a:solidFill>
                  <a:latin typeface="Segoe UI Semilight"/>
                </a:endParaRPr>
              </a:p>
            </p:txBody>
          </p:sp>
          <p:sp>
            <p:nvSpPr>
              <p:cNvPr id="2069" name="Rectangle 2068">
                <a:extLst>
                  <a:ext uri="{FF2B5EF4-FFF2-40B4-BE49-F238E27FC236}">
                    <a16:creationId xmlns:a16="http://schemas.microsoft.com/office/drawing/2014/main" id="{CBCBC4B6-AC60-47BA-8BC2-F1A90CDD3883}"/>
                  </a:ext>
                </a:extLst>
              </p:cNvPr>
              <p:cNvSpPr/>
              <p:nvPr/>
            </p:nvSpPr>
            <p:spPr bwMode="auto">
              <a:xfrm>
                <a:off x="8647187" y="3506339"/>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China</a:t>
                </a:r>
                <a:endParaRPr lang="en-US" sz="686" kern="0">
                  <a:solidFill>
                    <a:srgbClr val="353535"/>
                  </a:solidFill>
                  <a:latin typeface="Segoe UI Semilight"/>
                </a:endParaRPr>
              </a:p>
            </p:txBody>
          </p:sp>
          <p:sp>
            <p:nvSpPr>
              <p:cNvPr id="2070" name="Rectangle 2069">
                <a:extLst>
                  <a:ext uri="{FF2B5EF4-FFF2-40B4-BE49-F238E27FC236}">
                    <a16:creationId xmlns:a16="http://schemas.microsoft.com/office/drawing/2014/main" id="{CFC4246A-B6D6-4062-8023-0368B117CBBE}"/>
                  </a:ext>
                </a:extLst>
              </p:cNvPr>
              <p:cNvSpPr/>
              <p:nvPr/>
            </p:nvSpPr>
            <p:spPr bwMode="auto">
              <a:xfrm>
                <a:off x="8647187" y="3849666"/>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Myanmar</a:t>
                </a:r>
                <a:br>
                  <a:rPr lang="en-GB" sz="686" kern="0">
                    <a:solidFill>
                      <a:srgbClr val="353535"/>
                    </a:solidFill>
                    <a:latin typeface="Segoe UI Semilight"/>
                  </a:rPr>
                </a:br>
                <a:r>
                  <a:rPr lang="en-GB" sz="686" kern="0">
                    <a:solidFill>
                      <a:srgbClr val="353535"/>
                    </a:solidFill>
                    <a:latin typeface="Segoe UI Semilight"/>
                  </a:rPr>
                  <a:t>(Birmania)</a:t>
                </a:r>
                <a:endParaRPr lang="en-US" sz="686" kern="0">
                  <a:solidFill>
                    <a:srgbClr val="353535"/>
                  </a:solidFill>
                  <a:latin typeface="Segoe UI Semilight"/>
                </a:endParaRPr>
              </a:p>
            </p:txBody>
          </p:sp>
          <p:sp>
            <p:nvSpPr>
              <p:cNvPr id="2071" name="Rectangle 2070">
                <a:extLst>
                  <a:ext uri="{FF2B5EF4-FFF2-40B4-BE49-F238E27FC236}">
                    <a16:creationId xmlns:a16="http://schemas.microsoft.com/office/drawing/2014/main" id="{029322FC-8CDF-4D6C-9E82-F2B75E17A249}"/>
                  </a:ext>
                </a:extLst>
              </p:cNvPr>
              <p:cNvSpPr/>
              <p:nvPr/>
            </p:nvSpPr>
            <p:spPr bwMode="auto">
              <a:xfrm>
                <a:off x="8045207" y="5007906"/>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Océano Indico</a:t>
                </a:r>
                <a:endParaRPr lang="en-US" sz="686" kern="0">
                  <a:solidFill>
                    <a:srgbClr val="353535"/>
                  </a:solidFill>
                  <a:latin typeface="Segoe UI Semilight"/>
                </a:endParaRPr>
              </a:p>
            </p:txBody>
          </p:sp>
          <p:sp>
            <p:nvSpPr>
              <p:cNvPr id="2072" name="Rectangle 2071">
                <a:extLst>
                  <a:ext uri="{FF2B5EF4-FFF2-40B4-BE49-F238E27FC236}">
                    <a16:creationId xmlns:a16="http://schemas.microsoft.com/office/drawing/2014/main" id="{D99B8068-817C-46BC-9C1B-0CFE3F1CB11A}"/>
                  </a:ext>
                </a:extLst>
              </p:cNvPr>
              <p:cNvSpPr/>
              <p:nvPr/>
            </p:nvSpPr>
            <p:spPr bwMode="auto">
              <a:xfrm>
                <a:off x="9422081" y="4817719"/>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Indonesia</a:t>
                </a:r>
                <a:endParaRPr lang="en-US" sz="686" kern="0">
                  <a:solidFill>
                    <a:srgbClr val="353535"/>
                  </a:solidFill>
                  <a:latin typeface="Segoe UI Semilight"/>
                </a:endParaRPr>
              </a:p>
            </p:txBody>
          </p:sp>
          <p:sp>
            <p:nvSpPr>
              <p:cNvPr id="2073" name="Rectangle 2072">
                <a:extLst>
                  <a:ext uri="{FF2B5EF4-FFF2-40B4-BE49-F238E27FC236}">
                    <a16:creationId xmlns:a16="http://schemas.microsoft.com/office/drawing/2014/main" id="{A2B610A2-4B95-4DA4-83C7-D8A00EC5DC7B}"/>
                  </a:ext>
                </a:extLst>
              </p:cNvPr>
              <p:cNvSpPr/>
              <p:nvPr/>
            </p:nvSpPr>
            <p:spPr bwMode="auto">
              <a:xfrm>
                <a:off x="9780221" y="5594959"/>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Australia</a:t>
                </a:r>
                <a:endParaRPr lang="en-US" sz="686" kern="0">
                  <a:solidFill>
                    <a:srgbClr val="353535"/>
                  </a:solidFill>
                  <a:latin typeface="Segoe UI Semilight"/>
                </a:endParaRPr>
              </a:p>
            </p:txBody>
          </p:sp>
          <p:sp>
            <p:nvSpPr>
              <p:cNvPr id="2074" name="Rectangle 2073">
                <a:extLst>
                  <a:ext uri="{FF2B5EF4-FFF2-40B4-BE49-F238E27FC236}">
                    <a16:creationId xmlns:a16="http://schemas.microsoft.com/office/drawing/2014/main" id="{94D18FC0-8F4F-4611-8828-B8CB15528AFA}"/>
                  </a:ext>
                </a:extLst>
              </p:cNvPr>
              <p:cNvSpPr/>
              <p:nvPr/>
            </p:nvSpPr>
            <p:spPr bwMode="auto">
              <a:xfrm>
                <a:off x="10655394" y="3607407"/>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Océano Pacífico</a:t>
                </a:r>
                <a:endParaRPr lang="en-US" sz="686" kern="0">
                  <a:solidFill>
                    <a:srgbClr val="353535"/>
                  </a:solidFill>
                  <a:latin typeface="Segoe UI Semilight"/>
                </a:endParaRPr>
              </a:p>
            </p:txBody>
          </p:sp>
          <p:sp>
            <p:nvSpPr>
              <p:cNvPr id="2075" name="Rectangle 2074">
                <a:extLst>
                  <a:ext uri="{FF2B5EF4-FFF2-40B4-BE49-F238E27FC236}">
                    <a16:creationId xmlns:a16="http://schemas.microsoft.com/office/drawing/2014/main" id="{5FFDF643-8171-402C-A504-59A4B56E5F1C}"/>
                  </a:ext>
                </a:extLst>
              </p:cNvPr>
              <p:cNvSpPr/>
              <p:nvPr/>
            </p:nvSpPr>
            <p:spPr bwMode="auto">
              <a:xfrm>
                <a:off x="1320488" y="4267505"/>
                <a:ext cx="616544" cy="266700"/>
              </a:xfrm>
              <a:prstGeom prst="rect">
                <a:avLst/>
              </a:prstGeom>
              <a:no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GB" sz="686" kern="0">
                    <a:solidFill>
                      <a:srgbClr val="353535"/>
                    </a:solidFill>
                    <a:latin typeface="Segoe UI Semilight"/>
                  </a:rPr>
                  <a:t>Océano Pacífico</a:t>
                </a:r>
                <a:endParaRPr lang="en-US" sz="686" kern="0">
                  <a:solidFill>
                    <a:srgbClr val="353535"/>
                  </a:solidFill>
                  <a:latin typeface="Segoe UI Semilight"/>
                </a:endParaRPr>
              </a:p>
            </p:txBody>
          </p:sp>
        </p:grpSp>
        <p:sp>
          <p:nvSpPr>
            <p:cNvPr id="1834" name="TextBox 1833">
              <a:extLst>
                <a:ext uri="{FF2B5EF4-FFF2-40B4-BE49-F238E27FC236}">
                  <a16:creationId xmlns:a16="http://schemas.microsoft.com/office/drawing/2014/main" id="{E4D2A432-A832-4B8C-BAFA-A4F67B9183C2}"/>
                </a:ext>
              </a:extLst>
            </p:cNvPr>
            <p:cNvSpPr txBox="1"/>
            <p:nvPr/>
          </p:nvSpPr>
          <p:spPr>
            <a:xfrm>
              <a:off x="11351100" y="1177427"/>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833" kern="0" dirty="0">
                  <a:solidFill>
                    <a:srgbClr val="353535"/>
                  </a:solidFill>
                  <a:latin typeface="Segoe UI Semibold" panose="020B0702040204020203" pitchFamily="34" charset="0"/>
                  <a:cs typeface="Segoe UI Semibold" panose="020B0702040204020203" pitchFamily="34" charset="0"/>
                </a:rPr>
                <a:t>Data</a:t>
              </a:r>
              <a:r>
                <a:rPr lang="ar-SA" sz="833" kern="0" dirty="0">
                  <a:solidFill>
                    <a:srgbClr val="353535"/>
                  </a:solidFill>
                  <a:latin typeface="Segoe UI Semibold" panose="020B0702040204020203" pitchFamily="34" charset="0"/>
                  <a:cs typeface="Segoe UI Semibold" panose="020B0702040204020203" pitchFamily="34" charset="0"/>
                </a:rPr>
                <a:t> </a:t>
              </a:r>
              <a:r>
                <a:rPr lang="en-US" sz="833" kern="0" dirty="0">
                  <a:solidFill>
                    <a:srgbClr val="353535"/>
                  </a:solidFill>
                  <a:latin typeface="Segoe UI Semibold" panose="020B0702040204020203" pitchFamily="34" charset="0"/>
                  <a:cs typeface="Segoe UI Semibold" panose="020B0702040204020203" pitchFamily="34" charset="0"/>
                </a:rPr>
                <a:t>Centers</a:t>
              </a:r>
            </a:p>
          </p:txBody>
        </p:sp>
        <p:grpSp>
          <p:nvGrpSpPr>
            <p:cNvPr id="1835" name="Group 1834">
              <a:extLst>
                <a:ext uri="{FF2B5EF4-FFF2-40B4-BE49-F238E27FC236}">
                  <a16:creationId xmlns:a16="http://schemas.microsoft.com/office/drawing/2014/main" id="{2DDEB007-1CAB-4673-A87A-6741E0812D4E}"/>
                </a:ext>
              </a:extLst>
            </p:cNvPr>
            <p:cNvGrpSpPr/>
            <p:nvPr/>
          </p:nvGrpSpPr>
          <p:grpSpPr>
            <a:xfrm>
              <a:off x="9135972" y="1135087"/>
              <a:ext cx="1590188" cy="130805"/>
              <a:chOff x="9073014" y="1067831"/>
              <a:chExt cx="1590188" cy="130805"/>
            </a:xfrm>
          </p:grpSpPr>
          <p:cxnSp>
            <p:nvCxnSpPr>
              <p:cNvPr id="1854" name="Straight Connector 1853">
                <a:extLst>
                  <a:ext uri="{FF2B5EF4-FFF2-40B4-BE49-F238E27FC236}">
                    <a16:creationId xmlns:a16="http://schemas.microsoft.com/office/drawing/2014/main" id="{2159FA0E-75EB-484E-9DD2-6E09C790831A}"/>
                  </a:ext>
                </a:extLst>
              </p:cNvPr>
              <p:cNvCxnSpPr/>
              <p:nvPr/>
            </p:nvCxnSpPr>
            <p:spPr>
              <a:xfrm flipH="1">
                <a:off x="9073014" y="1133233"/>
                <a:ext cx="228600" cy="0"/>
              </a:xfrm>
              <a:prstGeom prst="line">
                <a:avLst/>
              </a:prstGeom>
              <a:noFill/>
              <a:ln w="19050" cap="flat" cmpd="sng" algn="ctr">
                <a:solidFill>
                  <a:srgbClr val="0078D7"/>
                </a:solidFill>
                <a:prstDash val="solid"/>
              </a:ln>
              <a:effectLst/>
            </p:spPr>
          </p:cxnSp>
          <p:sp>
            <p:nvSpPr>
              <p:cNvPr id="1855" name="TextBox 1854">
                <a:extLst>
                  <a:ext uri="{FF2B5EF4-FFF2-40B4-BE49-F238E27FC236}">
                    <a16:creationId xmlns:a16="http://schemas.microsoft.com/office/drawing/2014/main" id="{8CF5DCD7-4DD4-4512-9051-069AEA603F44}"/>
                  </a:ext>
                </a:extLst>
              </p:cNvPr>
              <p:cNvSpPr txBox="1"/>
              <p:nvPr/>
            </p:nvSpPr>
            <p:spPr>
              <a:xfrm>
                <a:off x="9355344" y="1067831"/>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833" kern="0">
                    <a:solidFill>
                      <a:srgbClr val="353535"/>
                    </a:solidFill>
                    <a:latin typeface="Segoe UI Semibold" panose="020B0702040204020203" pitchFamily="34" charset="0"/>
                    <a:cs typeface="Segoe UI Semibold" panose="020B0702040204020203" pitchFamily="34" charset="0"/>
                  </a:rPr>
                  <a:t>Capacidad propia</a:t>
                </a:r>
              </a:p>
            </p:txBody>
          </p:sp>
        </p:grpSp>
        <p:grpSp>
          <p:nvGrpSpPr>
            <p:cNvPr id="1836" name="Group 1835">
              <a:extLst>
                <a:ext uri="{FF2B5EF4-FFF2-40B4-BE49-F238E27FC236}">
                  <a16:creationId xmlns:a16="http://schemas.microsoft.com/office/drawing/2014/main" id="{1A78D8F4-753B-4226-8512-9EE74B0C5919}"/>
                </a:ext>
              </a:extLst>
            </p:cNvPr>
            <p:cNvGrpSpPr/>
            <p:nvPr/>
          </p:nvGrpSpPr>
          <p:grpSpPr>
            <a:xfrm>
              <a:off x="9135972" y="1568035"/>
              <a:ext cx="1782405" cy="130805"/>
              <a:chOff x="9073014" y="1405627"/>
              <a:chExt cx="1782405" cy="130805"/>
            </a:xfrm>
          </p:grpSpPr>
          <p:cxnSp>
            <p:nvCxnSpPr>
              <p:cNvPr id="1852" name="Straight Connector 1851">
                <a:extLst>
                  <a:ext uri="{FF2B5EF4-FFF2-40B4-BE49-F238E27FC236}">
                    <a16:creationId xmlns:a16="http://schemas.microsoft.com/office/drawing/2014/main" id="{5849FF24-C0D6-4772-9B81-C179E7965064}"/>
                  </a:ext>
                </a:extLst>
              </p:cNvPr>
              <p:cNvCxnSpPr/>
              <p:nvPr/>
            </p:nvCxnSpPr>
            <p:spPr>
              <a:xfrm flipH="1" flipV="1">
                <a:off x="9073014" y="1471029"/>
                <a:ext cx="228600" cy="0"/>
              </a:xfrm>
              <a:prstGeom prst="line">
                <a:avLst/>
              </a:prstGeom>
              <a:noFill/>
              <a:ln w="19050" cap="flat" cmpd="sng" algn="ctr">
                <a:solidFill>
                  <a:srgbClr val="0078D7"/>
                </a:solidFill>
                <a:prstDash val="sysDash"/>
              </a:ln>
              <a:effectLst/>
            </p:spPr>
          </p:cxnSp>
          <p:sp>
            <p:nvSpPr>
              <p:cNvPr id="1853" name="TextBox 1852">
                <a:extLst>
                  <a:ext uri="{FF2B5EF4-FFF2-40B4-BE49-F238E27FC236}">
                    <a16:creationId xmlns:a16="http://schemas.microsoft.com/office/drawing/2014/main" id="{A74CB5A0-BB2B-4979-B890-86817A6812C4}"/>
                  </a:ext>
                </a:extLst>
              </p:cNvPr>
              <p:cNvSpPr txBox="1"/>
              <p:nvPr/>
            </p:nvSpPr>
            <p:spPr>
              <a:xfrm>
                <a:off x="9347769" y="1405627"/>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833" kern="0">
                    <a:solidFill>
                      <a:srgbClr val="353535"/>
                    </a:solidFill>
                    <a:latin typeface="Segoe UI Semibold" panose="020B0702040204020203" pitchFamily="34" charset="0"/>
                    <a:cs typeface="Segoe UI Semibold" panose="020B0702040204020203" pitchFamily="34" charset="0"/>
                  </a:rPr>
                  <a:t>Capacidad futura</a:t>
                </a:r>
              </a:p>
            </p:txBody>
          </p:sp>
        </p:grpSp>
        <p:grpSp>
          <p:nvGrpSpPr>
            <p:cNvPr id="1837" name="Group 1836">
              <a:extLst>
                <a:ext uri="{FF2B5EF4-FFF2-40B4-BE49-F238E27FC236}">
                  <a16:creationId xmlns:a16="http://schemas.microsoft.com/office/drawing/2014/main" id="{DBA4D7EC-5D70-4E8B-811B-308B868E81B1}"/>
                </a:ext>
              </a:extLst>
            </p:cNvPr>
            <p:cNvGrpSpPr/>
            <p:nvPr/>
          </p:nvGrpSpPr>
          <p:grpSpPr>
            <a:xfrm>
              <a:off x="9135972" y="1351561"/>
              <a:ext cx="1590188" cy="130805"/>
              <a:chOff x="9073014" y="1238325"/>
              <a:chExt cx="1590188" cy="130805"/>
            </a:xfrm>
          </p:grpSpPr>
          <p:cxnSp>
            <p:nvCxnSpPr>
              <p:cNvPr id="1850" name="Straight Connector 1849">
                <a:extLst>
                  <a:ext uri="{FF2B5EF4-FFF2-40B4-BE49-F238E27FC236}">
                    <a16:creationId xmlns:a16="http://schemas.microsoft.com/office/drawing/2014/main" id="{8D677050-6723-44A4-85F2-0AC51936C01D}"/>
                  </a:ext>
                </a:extLst>
              </p:cNvPr>
              <p:cNvCxnSpPr/>
              <p:nvPr/>
            </p:nvCxnSpPr>
            <p:spPr>
              <a:xfrm flipH="1">
                <a:off x="9073014" y="1303727"/>
                <a:ext cx="228600" cy="0"/>
              </a:xfrm>
              <a:prstGeom prst="line">
                <a:avLst/>
              </a:prstGeom>
              <a:noFill/>
              <a:ln w="19050" cap="flat" cmpd="sng" algn="ctr">
                <a:solidFill>
                  <a:srgbClr val="00188F">
                    <a:alpha val="94118"/>
                  </a:srgbClr>
                </a:solidFill>
                <a:prstDash val="solid"/>
              </a:ln>
              <a:effectLst/>
            </p:spPr>
          </p:cxnSp>
          <p:sp>
            <p:nvSpPr>
              <p:cNvPr id="1851" name="TextBox 1850">
                <a:extLst>
                  <a:ext uri="{FF2B5EF4-FFF2-40B4-BE49-F238E27FC236}">
                    <a16:creationId xmlns:a16="http://schemas.microsoft.com/office/drawing/2014/main" id="{7EF67589-C13D-47D1-B0C7-9C4C2B375040}"/>
                  </a:ext>
                </a:extLst>
              </p:cNvPr>
              <p:cNvSpPr txBox="1"/>
              <p:nvPr/>
            </p:nvSpPr>
            <p:spPr>
              <a:xfrm>
                <a:off x="9355344" y="1238325"/>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833" kern="0">
                    <a:solidFill>
                      <a:srgbClr val="353535"/>
                    </a:solidFill>
                    <a:latin typeface="Segoe UI Semibold" panose="020B0702040204020203" pitchFamily="34" charset="0"/>
                    <a:cs typeface="Segoe UI Semibold" panose="020B0702040204020203" pitchFamily="34" charset="0"/>
                  </a:rPr>
                  <a:t>Capacidad arrendada</a:t>
                </a:r>
              </a:p>
            </p:txBody>
          </p:sp>
        </p:grpSp>
        <p:sp>
          <p:nvSpPr>
            <p:cNvPr id="1838" name="TextBox 1837">
              <a:extLst>
                <a:ext uri="{FF2B5EF4-FFF2-40B4-BE49-F238E27FC236}">
                  <a16:creationId xmlns:a16="http://schemas.microsoft.com/office/drawing/2014/main" id="{ADC2B34F-D316-4939-862B-7804D6CAA327}"/>
                </a:ext>
              </a:extLst>
            </p:cNvPr>
            <p:cNvSpPr txBox="1"/>
            <p:nvPr/>
          </p:nvSpPr>
          <p:spPr>
            <a:xfrm>
              <a:off x="11351100" y="154305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833" kern="0" dirty="0">
                  <a:solidFill>
                    <a:srgbClr val="353535"/>
                  </a:solidFill>
                  <a:latin typeface="Segoe UI Semibold" panose="020B0702040204020203" pitchFamily="34" charset="0"/>
                  <a:cs typeface="Segoe UI Semibold" panose="020B0702040204020203" pitchFamily="34" charset="0"/>
                </a:rPr>
                <a:t>Sitios </a:t>
              </a:r>
              <a:r>
                <a:rPr lang="en-US" sz="833" kern="0" dirty="0" err="1">
                  <a:solidFill>
                    <a:srgbClr val="353535"/>
                  </a:solidFill>
                  <a:latin typeface="Segoe UI Semibold" panose="020B0702040204020203" pitchFamily="34" charset="0"/>
                  <a:cs typeface="Segoe UI Semibold" panose="020B0702040204020203" pitchFamily="34" charset="0"/>
                </a:rPr>
                <a:t>Cercanos</a:t>
              </a:r>
              <a:endParaRPr lang="en-US" sz="833" kern="0" dirty="0">
                <a:solidFill>
                  <a:srgbClr val="353535"/>
                </a:solidFill>
                <a:latin typeface="Segoe UI Semibold" panose="020B0702040204020203" pitchFamily="34" charset="0"/>
                <a:cs typeface="Segoe UI Semibold" panose="020B0702040204020203" pitchFamily="34" charset="0"/>
              </a:endParaRPr>
            </a:p>
          </p:txBody>
        </p:sp>
        <p:grpSp>
          <p:nvGrpSpPr>
            <p:cNvPr id="1839" name="Group 1838">
              <a:extLst>
                <a:ext uri="{FF2B5EF4-FFF2-40B4-BE49-F238E27FC236}">
                  <a16:creationId xmlns:a16="http://schemas.microsoft.com/office/drawing/2014/main" id="{41ED9CF7-17DB-4D42-A2CF-0786FF307A51}"/>
                </a:ext>
              </a:extLst>
            </p:cNvPr>
            <p:cNvGrpSpPr/>
            <p:nvPr/>
          </p:nvGrpSpPr>
          <p:grpSpPr>
            <a:xfrm>
              <a:off x="11008400" y="1453667"/>
              <a:ext cx="309594" cy="309590"/>
              <a:chOff x="1520304" y="1939550"/>
              <a:chExt cx="726812" cy="726812"/>
            </a:xfrm>
          </p:grpSpPr>
          <p:sp>
            <p:nvSpPr>
              <p:cNvPr id="1843" name="Oval 1842">
                <a:extLst>
                  <a:ext uri="{FF2B5EF4-FFF2-40B4-BE49-F238E27FC236}">
                    <a16:creationId xmlns:a16="http://schemas.microsoft.com/office/drawing/2014/main" id="{1641415B-62A1-40DA-B82A-61F8C4BB0EEE}"/>
                  </a:ext>
                </a:extLst>
              </p:cNvPr>
              <p:cNvSpPr/>
              <p:nvPr/>
            </p:nvSpPr>
            <p:spPr bwMode="auto">
              <a:xfrm>
                <a:off x="1520304" y="1939550"/>
                <a:ext cx="726812" cy="726812"/>
              </a:xfrm>
              <a:prstGeom prst="ellipse">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solidFill>
                    <a:srgbClr val="353535"/>
                  </a:solidFill>
                  <a:latin typeface="Segoe UI Semilight"/>
                </a:endParaRPr>
              </a:p>
            </p:txBody>
          </p:sp>
          <p:grpSp>
            <p:nvGrpSpPr>
              <p:cNvPr id="1844" name="Group 1843">
                <a:extLst>
                  <a:ext uri="{FF2B5EF4-FFF2-40B4-BE49-F238E27FC236}">
                    <a16:creationId xmlns:a16="http://schemas.microsoft.com/office/drawing/2014/main" id="{DB8BF321-E171-4D68-97A5-6ACA1FD3A59A}"/>
                  </a:ext>
                </a:extLst>
              </p:cNvPr>
              <p:cNvGrpSpPr/>
              <p:nvPr/>
            </p:nvGrpSpPr>
            <p:grpSpPr>
              <a:xfrm>
                <a:off x="1627350" y="2071688"/>
                <a:ext cx="512722" cy="462536"/>
                <a:chOff x="1302898" y="1640683"/>
                <a:chExt cx="1201027" cy="1083468"/>
              </a:xfrm>
            </p:grpSpPr>
            <p:sp>
              <p:nvSpPr>
                <p:cNvPr id="1845" name="Freeform 34">
                  <a:extLst>
                    <a:ext uri="{FF2B5EF4-FFF2-40B4-BE49-F238E27FC236}">
                      <a16:creationId xmlns:a16="http://schemas.microsoft.com/office/drawing/2014/main" id="{60D97EF2-9E43-4A84-96F1-CBDCF9C56D2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solidFill>
                      <a:srgbClr val="353535"/>
                    </a:solidFill>
                    <a:latin typeface="Segoe UI"/>
                  </a:endParaRPr>
                </a:p>
              </p:txBody>
            </p:sp>
            <p:sp>
              <p:nvSpPr>
                <p:cNvPr id="1846" name="Freeform 37">
                  <a:extLst>
                    <a:ext uri="{FF2B5EF4-FFF2-40B4-BE49-F238E27FC236}">
                      <a16:creationId xmlns:a16="http://schemas.microsoft.com/office/drawing/2014/main" id="{4AB59FBC-C022-4B6A-942F-F8AC222A7D6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solidFill>
                      <a:srgbClr val="353535"/>
                    </a:solidFill>
                    <a:latin typeface="Segoe UI"/>
                  </a:endParaRPr>
                </a:p>
              </p:txBody>
            </p:sp>
            <p:sp>
              <p:nvSpPr>
                <p:cNvPr id="1847" name="Freeform 39">
                  <a:extLst>
                    <a:ext uri="{FF2B5EF4-FFF2-40B4-BE49-F238E27FC236}">
                      <a16:creationId xmlns:a16="http://schemas.microsoft.com/office/drawing/2014/main" id="{5F84084E-02C8-4E2D-B848-D36F7A4188B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solidFill>
                      <a:srgbClr val="353535"/>
                    </a:solidFill>
                    <a:latin typeface="Segoe UI"/>
                  </a:endParaRPr>
                </a:p>
              </p:txBody>
            </p:sp>
            <p:sp>
              <p:nvSpPr>
                <p:cNvPr id="1848" name="Freeform 40">
                  <a:extLst>
                    <a:ext uri="{FF2B5EF4-FFF2-40B4-BE49-F238E27FC236}">
                      <a16:creationId xmlns:a16="http://schemas.microsoft.com/office/drawing/2014/main" id="{BA7F3C66-43D7-4AE4-82D6-AFF25D42B4B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FFFFFF"/>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solidFill>
                      <a:srgbClr val="353535"/>
                    </a:solidFill>
                    <a:latin typeface="Segoe UI"/>
                  </a:endParaRPr>
                </a:p>
              </p:txBody>
            </p:sp>
            <p:sp>
              <p:nvSpPr>
                <p:cNvPr id="1849" name="Freeform 5">
                  <a:extLst>
                    <a:ext uri="{FF2B5EF4-FFF2-40B4-BE49-F238E27FC236}">
                      <a16:creationId xmlns:a16="http://schemas.microsoft.com/office/drawing/2014/main" id="{0430C2FB-5B50-44A6-B442-F57EDA4117D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cap="flat" cmpd="sng" algn="ctr">
                  <a:solidFill>
                    <a:srgbClr val="FFFFFF"/>
                  </a:solidFill>
                  <a:prstDash val="sysDash"/>
                  <a:headEnd type="none" w="med" len="med"/>
                  <a:tailEnd type="none" w="med" len="me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solidFill>
                      <a:srgbClr val="353535"/>
                    </a:solidFill>
                    <a:latin typeface="Segoe UI" pitchFamily="34" charset="0"/>
                    <a:ea typeface="Segoe UI" pitchFamily="34" charset="0"/>
                    <a:cs typeface="Segoe UI" pitchFamily="34" charset="0"/>
                  </a:endParaRPr>
                </a:p>
              </p:txBody>
            </p:sp>
          </p:grpSp>
        </p:grpSp>
        <p:grpSp>
          <p:nvGrpSpPr>
            <p:cNvPr id="1840" name="Group 1839">
              <a:extLst>
                <a:ext uri="{FF2B5EF4-FFF2-40B4-BE49-F238E27FC236}">
                  <a16:creationId xmlns:a16="http://schemas.microsoft.com/office/drawing/2014/main" id="{16ACEDD9-A15A-4484-8CE8-4EA61B1696DF}"/>
                </a:ext>
              </a:extLst>
            </p:cNvPr>
            <p:cNvGrpSpPr/>
            <p:nvPr/>
          </p:nvGrpSpPr>
          <p:grpSpPr>
            <a:xfrm>
              <a:off x="11008322" y="1089140"/>
              <a:ext cx="307378" cy="307378"/>
              <a:chOff x="6617763" y="1494678"/>
              <a:chExt cx="188006" cy="188004"/>
            </a:xfrm>
          </p:grpSpPr>
          <p:sp>
            <p:nvSpPr>
              <p:cNvPr id="1841" name="Oval 1840">
                <a:extLst>
                  <a:ext uri="{FF2B5EF4-FFF2-40B4-BE49-F238E27FC236}">
                    <a16:creationId xmlns:a16="http://schemas.microsoft.com/office/drawing/2014/main" id="{3089A631-AE1A-4AD5-8971-E372C160FF8F}"/>
                  </a:ext>
                </a:extLst>
              </p:cNvPr>
              <p:cNvSpPr/>
              <p:nvPr/>
            </p:nvSpPr>
            <p:spPr bwMode="auto">
              <a:xfrm>
                <a:off x="6617763" y="1494678"/>
                <a:ext cx="188006" cy="188004"/>
              </a:xfrm>
              <a:prstGeom prst="ellipse">
                <a:avLst/>
              </a:prstGeom>
              <a:solidFill>
                <a:srgbClr val="00188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solidFill>
                    <a:srgbClr val="353535"/>
                  </a:solidFill>
                  <a:latin typeface="Segoe UI Semilight"/>
                </a:endParaRPr>
              </a:p>
            </p:txBody>
          </p:sp>
          <p:sp>
            <p:nvSpPr>
              <p:cNvPr id="1842" name="Freeform 10">
                <a:extLst>
                  <a:ext uri="{FF2B5EF4-FFF2-40B4-BE49-F238E27FC236}">
                    <a16:creationId xmlns:a16="http://schemas.microsoft.com/office/drawing/2014/main" id="{1DC73A04-359D-44D9-A018-7477D1C19D3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rgbClr val="FFFFFF"/>
              </a:solidFill>
              <a:ln w="9525" cap="flat" cmpd="sng" algn="ctr">
                <a:noFill/>
                <a:prstDash val="solid"/>
              </a:ln>
              <a:effectLst/>
            </p:spPr>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defRPr/>
                </a:pPr>
                <a:endParaRPr lang="en-US" sz="1765" err="1">
                  <a:solidFill>
                    <a:srgbClr val="353535"/>
                  </a:solidFill>
                  <a:latin typeface="Segoe UI" pitchFamily="34" charset="0"/>
                  <a:ea typeface="Segoe UI" pitchFamily="34" charset="0"/>
                  <a:cs typeface="Segoe UI" pitchFamily="34" charset="0"/>
                </a:endParaRPr>
              </a:p>
            </p:txBody>
          </p:sp>
        </p:grpSp>
      </p:grpSp>
      <p:sp>
        <p:nvSpPr>
          <p:cNvPr id="3" name="Title 2"/>
          <p:cNvSpPr>
            <a:spLocks noGrp="1"/>
          </p:cNvSpPr>
          <p:nvPr>
            <p:ph type="title"/>
          </p:nvPr>
        </p:nvSpPr>
        <p:spPr>
          <a:xfrm>
            <a:off x="588263" y="457200"/>
            <a:ext cx="11018520" cy="553998"/>
          </a:xfrm>
        </p:spPr>
        <p:txBody>
          <a:bodyPr/>
          <a:lstStyle/>
          <a:p>
            <a:r>
              <a:rPr lang="en-US" dirty="0"/>
              <a:t>Backbone de la </a:t>
            </a:r>
            <a:r>
              <a:rPr lang="en-US" dirty="0" err="1"/>
              <a:t>fibra</a:t>
            </a:r>
            <a:r>
              <a:rPr lang="en-US" dirty="0"/>
              <a:t> </a:t>
            </a:r>
            <a:r>
              <a:rPr lang="en-US" dirty="0" err="1"/>
              <a:t>oscura</a:t>
            </a:r>
            <a:r>
              <a:rPr lang="en-US" dirty="0"/>
              <a:t> entre DC’s de Azure</a:t>
            </a:r>
          </a:p>
        </p:txBody>
      </p:sp>
      <p:sp>
        <p:nvSpPr>
          <p:cNvPr id="1119" name="Rectangle 1118"/>
          <p:cNvSpPr/>
          <p:nvPr/>
        </p:nvSpPr>
        <p:spPr bwMode="auto">
          <a:xfrm>
            <a:off x="570032" y="1481323"/>
            <a:ext cx="3599827"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defTabSz="913748" fontAlgn="base">
              <a:spcBef>
                <a:spcPct val="0"/>
              </a:spcBef>
              <a:spcAft>
                <a:spcPct val="0"/>
              </a:spcAft>
              <a:defRPr/>
            </a:pPr>
            <a:r>
              <a:rPr lang="en-US" sz="1372" kern="0" dirty="0">
                <a:solidFill>
                  <a:srgbClr val="353535"/>
                </a:solidFill>
                <a:latin typeface="Segoe UI Semibold" panose="020B0702040204020203" pitchFamily="34" charset="0"/>
                <a:ea typeface="Segoe UI" pitchFamily="34" charset="0"/>
                <a:cs typeface="Segoe UI Semibold" panose="020B0702040204020203" pitchFamily="34" charset="0"/>
              </a:rPr>
              <a:t>DC’s y sitios de red no exhaustivos</a:t>
            </a:r>
          </a:p>
        </p:txBody>
      </p:sp>
    </p:spTree>
    <p:extLst>
      <p:ext uri="{BB962C8B-B14F-4D97-AF65-F5344CB8AC3E}">
        <p14:creationId xmlns:p14="http://schemas.microsoft.com/office/powerpoint/2010/main" val="378534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32"/>
                                        </p:tgtEl>
                                        <p:attrNameLst>
                                          <p:attrName>style.visibility</p:attrName>
                                        </p:attrNameLst>
                                      </p:cBhvr>
                                      <p:to>
                                        <p:strVal val="visible"/>
                                      </p:to>
                                    </p:set>
                                    <p:animEffect transition="in" filter="fade">
                                      <p:cBhvr>
                                        <p:cTn id="7" dur="500"/>
                                        <p:tgtEl>
                                          <p:spTgt spid="18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9"/>
                                        </p:tgtEl>
                                        <p:attrNameLst>
                                          <p:attrName>style.visibility</p:attrName>
                                        </p:attrNameLst>
                                      </p:cBhvr>
                                      <p:to>
                                        <p:strVal val="visible"/>
                                      </p:to>
                                    </p:set>
                                    <p:animEffect transition="in" filter="fade">
                                      <p:cBhvr>
                                        <p:cTn id="10" dur="500"/>
                                        <p:tgtEl>
                                          <p:spTgt spid="1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429A270-5F2D-4087-B429-94114D55D93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55998" y="1218364"/>
            <a:ext cx="8309811" cy="4233984"/>
          </a:xfrm>
          <a:prstGeom prst="rect">
            <a:avLst/>
          </a:prstGeom>
        </p:spPr>
      </p:pic>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p:txBody>
          <a:bodyPr/>
          <a:lstStyle/>
          <a:p>
            <a:r>
              <a:rPr lang="en-US" dirty="0">
                <a:solidFill>
                  <a:srgbClr val="0078D4"/>
                </a:solidFill>
                <a:latin typeface="Segoe UI Semibold" panose="020B0702040204020203" pitchFamily="34" charset="0"/>
                <a:cs typeface="Segoe UI Semibold" panose="020B0702040204020203" pitchFamily="34" charset="0"/>
              </a:rPr>
              <a:t>'</a:t>
            </a:r>
            <a:r>
              <a:rPr lang="en-US" dirty="0" err="1">
                <a:solidFill>
                  <a:srgbClr val="0078D4"/>
                </a:solidFill>
                <a:latin typeface="Segoe UI Semibold" panose="020B0702040204020203" pitchFamily="34" charset="0"/>
                <a:cs typeface="Segoe UI Semibold" panose="020B0702040204020203" pitchFamily="34" charset="0"/>
              </a:rPr>
              <a:t>Escala</a:t>
            </a:r>
            <a:r>
              <a:rPr lang="en-US" dirty="0">
                <a:solidFill>
                  <a:srgbClr val="0078D4"/>
                </a:solidFill>
                <a:latin typeface="Segoe UI Semibold" panose="020B0702040204020203" pitchFamily="34" charset="0"/>
                <a:cs typeface="Segoe UI Semibold" panose="020B0702040204020203" pitchFamily="34" charset="0"/>
              </a:rPr>
              <a:t> </a:t>
            </a:r>
            <a:r>
              <a:rPr lang="en-US" dirty="0" err="1">
                <a:solidFill>
                  <a:srgbClr val="0078D4"/>
                </a:solidFill>
                <a:latin typeface="Segoe UI Semibold" panose="020B0702040204020203" pitchFamily="34" charset="0"/>
                <a:cs typeface="Segoe UI Semibold" panose="020B0702040204020203" pitchFamily="34" charset="0"/>
              </a:rPr>
              <a:t>planetaria</a:t>
            </a:r>
            <a:r>
              <a:rPr lang="en-US" dirty="0">
                <a:solidFill>
                  <a:srgbClr val="0078D4"/>
                </a:solidFill>
                <a:latin typeface="Segoe UI Semibold" panose="020B0702040204020203" pitchFamily="34" charset="0"/>
                <a:cs typeface="Segoe UI Semibold" panose="020B0702040204020203" pitchFamily="34" charset="0"/>
              </a:rPr>
              <a:t>’ </a:t>
            </a:r>
            <a:r>
              <a:rPr lang="en-US" dirty="0">
                <a:solidFill>
                  <a:schemeClr val="tx1"/>
                </a:solidFill>
                <a:latin typeface="Segoe UI Semibold" panose="020B0702040204020203" pitchFamily="34" charset="0"/>
                <a:cs typeface="Segoe UI Semibold" panose="020B0702040204020203" pitchFamily="34" charset="0"/>
              </a:rPr>
              <a:t>de la </a:t>
            </a:r>
            <a:r>
              <a:rPr lang="en-US" dirty="0" err="1">
                <a:solidFill>
                  <a:schemeClr val="tx1"/>
                </a:solidFill>
                <a:latin typeface="Segoe UI Semibold" panose="020B0702040204020203" pitchFamily="34" charset="0"/>
                <a:cs typeface="Segoe UI Semibold" panose="020B0702040204020203" pitchFamily="34" charset="0"/>
              </a:rPr>
              <a:t>infraestructura</a:t>
            </a:r>
            <a:r>
              <a:rPr lang="en-US" dirty="0">
                <a:solidFill>
                  <a:schemeClr val="tx1"/>
                </a:solidFill>
                <a:latin typeface="Segoe UI Semibold" panose="020B0702040204020203" pitchFamily="34" charset="0"/>
                <a:cs typeface="Segoe UI Semibold" panose="020B0702040204020203" pitchFamily="34" charset="0"/>
              </a:rPr>
              <a:t> </a:t>
            </a:r>
            <a:r>
              <a:rPr lang="en-US" dirty="0" err="1">
                <a:solidFill>
                  <a:schemeClr val="tx1"/>
                </a:solidFill>
                <a:latin typeface="Segoe UI Semibold" panose="020B0702040204020203" pitchFamily="34" charset="0"/>
                <a:cs typeface="Segoe UI Semibold" panose="020B0702040204020203" pitchFamily="34" charset="0"/>
              </a:rPr>
              <a:t>en</a:t>
            </a:r>
            <a:r>
              <a:rPr lang="en-US" dirty="0">
                <a:solidFill>
                  <a:schemeClr val="tx1"/>
                </a:solidFill>
                <a:latin typeface="Segoe UI Semibold" panose="020B0702040204020203" pitchFamily="34" charset="0"/>
                <a:cs typeface="Segoe UI Semibold" panose="020B0702040204020203" pitchFamily="34" charset="0"/>
              </a:rPr>
              <a:t> la </a:t>
            </a:r>
            <a:r>
              <a:rPr lang="en-US" dirty="0" err="1">
                <a:solidFill>
                  <a:schemeClr val="tx1"/>
                </a:solidFill>
                <a:latin typeface="Segoe UI Semibold" panose="020B0702040204020203" pitchFamily="34" charset="0"/>
                <a:cs typeface="Segoe UI Semibold" panose="020B0702040204020203" pitchFamily="34" charset="0"/>
              </a:rPr>
              <a:t>nube</a:t>
            </a:r>
            <a:endParaRPr lang="en-IN" dirty="0">
              <a:solidFill>
                <a:schemeClr val="tx1"/>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D46AD1AF-83EA-407A-BA48-B84CCF09C1B6}"/>
              </a:ext>
            </a:extLst>
          </p:cNvPr>
          <p:cNvSpPr/>
          <p:nvPr/>
        </p:nvSpPr>
        <p:spPr>
          <a:xfrm>
            <a:off x="213897" y="2605415"/>
            <a:ext cx="4056062" cy="3123932"/>
          </a:xfrm>
          <a:prstGeom prst="rect">
            <a:avLst/>
          </a:prstGeom>
        </p:spPr>
        <p:txBody>
          <a:bodyPr wrap="square">
            <a:spAutoFit/>
          </a:bodyPr>
          <a:lstStyle/>
          <a:p>
            <a:pPr marL="0" marR="0" lvl="0" indent="0" algn="l" defTabSz="91431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Más de 2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millones</a:t>
            </a:r>
            <a:r>
              <a:rPr kumimoji="0" lang="en-US" sz="1800" b="0" i="0" u="none" strike="noStrike" kern="1200" cap="none" spc="0" normalizeH="0" baseline="0" noProof="0" dirty="0">
                <a:ln>
                  <a:noFill/>
                </a:ln>
                <a:solidFill>
                  <a:srgbClr val="1A1A1A"/>
                </a:solidFill>
                <a:effectLst/>
                <a:uLnTx/>
                <a:uFillTx/>
                <a:latin typeface="Segoe UI"/>
                <a:ea typeface="+mn-ea"/>
                <a:cs typeface="+mn-cs"/>
              </a:rPr>
              <a:t> de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millas</a:t>
            </a:r>
            <a:r>
              <a:rPr kumimoji="0" lang="en-US" sz="1800" b="0" i="0" u="none" strike="noStrike" kern="1200" cap="none" spc="0" normalizeH="0" baseline="0" noProof="0" dirty="0">
                <a:ln>
                  <a:noFill/>
                </a:ln>
                <a:solidFill>
                  <a:srgbClr val="1A1A1A"/>
                </a:solidFill>
                <a:effectLst/>
                <a:uLnTx/>
                <a:uFillTx/>
                <a:latin typeface="Segoe UI"/>
                <a:ea typeface="+mn-ea"/>
                <a:cs typeface="+mn-cs"/>
              </a:rPr>
              <a:t> de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fibra</a:t>
            </a:r>
            <a:r>
              <a:rPr kumimoji="0" lang="en-US" sz="1800"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31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72 TB por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segundo</a:t>
            </a:r>
            <a:r>
              <a:rPr kumimoji="0" lang="en-US" sz="1800" b="0" i="0" u="none" strike="noStrike" kern="1200" cap="none" spc="0" normalizeH="0" baseline="0" noProof="0" dirty="0">
                <a:ln>
                  <a:noFill/>
                </a:ln>
                <a:solidFill>
                  <a:srgbClr val="1A1A1A"/>
                </a:solidFill>
                <a:effectLst/>
                <a:uLnTx/>
                <a:uFillTx/>
                <a:latin typeface="Segoe UI"/>
                <a:ea typeface="+mn-ea"/>
                <a:cs typeface="+mn-cs"/>
              </a:rPr>
              <a:t> de red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troncal</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1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Más de 8.000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sesiones</a:t>
            </a:r>
            <a:r>
              <a:rPr kumimoji="0" lang="en-US" sz="1800" b="0" i="0" u="none" strike="noStrike" kern="1200" cap="none" spc="0" normalizeH="0" baseline="0" noProof="0" dirty="0">
                <a:ln>
                  <a:noFill/>
                </a:ln>
                <a:solidFill>
                  <a:srgbClr val="1A1A1A"/>
                </a:solidFill>
                <a:effectLst/>
                <a:uLnTx/>
                <a:uFillTx/>
                <a:latin typeface="Segoe UI"/>
                <a:ea typeface="+mn-ea"/>
                <a:cs typeface="+mn-cs"/>
              </a:rPr>
              <a:t> de ISP</a:t>
            </a:r>
          </a:p>
          <a:p>
            <a:pPr marL="0" marR="0" lvl="0" indent="0" algn="l" defTabSz="91431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Más de 130 </a:t>
            </a:r>
            <a:r>
              <a:rPr lang="en-US" dirty="0">
                <a:solidFill>
                  <a:srgbClr val="1A1A1A"/>
                </a:solidFill>
                <a:latin typeface="Segoe UI"/>
              </a:rPr>
              <a:t>edge sites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1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44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ubicaciones</a:t>
            </a:r>
            <a:r>
              <a:rPr kumimoji="0" lang="en-US" sz="1800" b="0" i="0" u="none" strike="noStrike" kern="1200" cap="none" spc="0" normalizeH="0" baseline="0" noProof="0" dirty="0">
                <a:ln>
                  <a:noFill/>
                </a:ln>
                <a:solidFill>
                  <a:srgbClr val="1A1A1A"/>
                </a:solidFill>
                <a:effectLst/>
                <a:uLnTx/>
                <a:uFillTx/>
                <a:latin typeface="Segoe UI"/>
                <a:ea typeface="+mn-ea"/>
                <a:cs typeface="+mn-cs"/>
              </a:rPr>
              <a:t> de ExpressRoute</a:t>
            </a:r>
          </a:p>
          <a:p>
            <a:pPr marL="0" marR="0" lvl="0" indent="0" algn="l" defTabSz="91431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Más de 58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regiones</a:t>
            </a:r>
            <a:r>
              <a:rPr kumimoji="0" lang="en-US" sz="1800" b="0" i="0" u="none" strike="noStrike" kern="1200" cap="none" spc="0" normalizeH="0" baseline="0" noProof="0" dirty="0">
                <a:ln>
                  <a:noFill/>
                </a:ln>
                <a:solidFill>
                  <a:srgbClr val="1A1A1A"/>
                </a:solidFill>
                <a:effectLst/>
                <a:uLnTx/>
                <a:uFillTx/>
                <a:latin typeface="Segoe UI"/>
                <a:ea typeface="+mn-ea"/>
                <a:cs typeface="+mn-cs"/>
              </a:rPr>
              <a:t> de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centros</a:t>
            </a:r>
            <a:r>
              <a:rPr kumimoji="0" lang="en-US" sz="1800" b="0" i="0" u="none" strike="noStrike" kern="1200" cap="none" spc="0" normalizeH="0" baseline="0" noProof="0" dirty="0">
                <a:ln>
                  <a:noFill/>
                </a:ln>
                <a:solidFill>
                  <a:srgbClr val="1A1A1A"/>
                </a:solidFill>
                <a:effectLst/>
                <a:uLnTx/>
                <a:uFillTx/>
                <a:latin typeface="Segoe UI"/>
                <a:ea typeface="+mn-ea"/>
                <a:cs typeface="+mn-cs"/>
              </a:rPr>
              <a:t> de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datos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1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mn-ea"/>
                <a:cs typeface="+mn-cs"/>
              </a:rPr>
              <a:t>Más de 100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centros</a:t>
            </a:r>
            <a:r>
              <a:rPr kumimoji="0" lang="en-US" sz="1800" b="0" i="0" u="none" strike="noStrike" kern="1200" cap="none" spc="0" normalizeH="0" baseline="0" noProof="0" dirty="0">
                <a:ln>
                  <a:noFill/>
                </a:ln>
                <a:solidFill>
                  <a:srgbClr val="1A1A1A"/>
                </a:solidFill>
                <a:effectLst/>
                <a:uLnTx/>
                <a:uFillTx/>
                <a:latin typeface="Segoe UI"/>
                <a:ea typeface="+mn-ea"/>
                <a:cs typeface="+mn-cs"/>
              </a:rPr>
              <a:t> de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datos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1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srgbClr val="1A1A1A"/>
                </a:solidFill>
                <a:effectLst/>
                <a:uLnTx/>
                <a:uFillTx/>
                <a:latin typeface="Segoe UI"/>
                <a:ea typeface="+mn-ea"/>
                <a:cs typeface="+mn-cs"/>
              </a:rPr>
              <a:t>Millones</a:t>
            </a:r>
            <a:r>
              <a:rPr kumimoji="0" lang="en-US" sz="1800" b="0" i="0" u="none" strike="noStrike" kern="1200" cap="none" spc="0" normalizeH="0" baseline="0" noProof="0" dirty="0">
                <a:ln>
                  <a:noFill/>
                </a:ln>
                <a:solidFill>
                  <a:srgbClr val="1A1A1A"/>
                </a:solidFill>
                <a:effectLst/>
                <a:uLnTx/>
                <a:uFillTx/>
                <a:latin typeface="Segoe UI"/>
                <a:ea typeface="+mn-ea"/>
                <a:cs typeface="+mn-cs"/>
              </a:rPr>
              <a:t> de </a:t>
            </a:r>
            <a:r>
              <a:rPr kumimoji="0" lang="en-US" sz="1800" b="0" i="0" u="none" strike="noStrike" kern="1200" cap="none" spc="0" normalizeH="0" baseline="0" noProof="0" dirty="0" err="1">
                <a:ln>
                  <a:noFill/>
                </a:ln>
                <a:solidFill>
                  <a:srgbClr val="1A1A1A"/>
                </a:solidFill>
                <a:effectLst/>
                <a:uLnTx/>
                <a:uFillTx/>
                <a:latin typeface="Segoe UI"/>
                <a:ea typeface="+mn-ea"/>
                <a:cs typeface="+mn-cs"/>
              </a:rPr>
              <a:t>servidores</a:t>
            </a: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70F5CC8E-CE75-4064-B9CA-D98EE959F7C4}"/>
              </a:ext>
            </a:extLst>
          </p:cNvPr>
          <p:cNvPicPr>
            <a:picLocks noChangeAspect="1"/>
          </p:cNvPicPr>
          <p:nvPr/>
        </p:nvPicPr>
        <p:blipFill>
          <a:blip r:embed="rId4"/>
          <a:stretch>
            <a:fillRect/>
          </a:stretch>
        </p:blipFill>
        <p:spPr>
          <a:xfrm>
            <a:off x="3957053" y="5791765"/>
            <a:ext cx="8018400" cy="348996"/>
          </a:xfrm>
          <a:prstGeom prst="rect">
            <a:avLst/>
          </a:prstGeom>
        </p:spPr>
      </p:pic>
    </p:spTree>
    <p:extLst>
      <p:ext uri="{BB962C8B-B14F-4D97-AF65-F5344CB8AC3E}">
        <p14:creationId xmlns:p14="http://schemas.microsoft.com/office/powerpoint/2010/main" val="409806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9F109-3C98-4CC7-9A65-0DA6CB35E1A4}"/>
              </a:ext>
            </a:extLst>
          </p:cNvPr>
          <p:cNvPicPr>
            <a:picLocks noChangeAspect="1"/>
          </p:cNvPicPr>
          <p:nvPr/>
        </p:nvPicPr>
        <p:blipFill>
          <a:blip r:embed="rId3"/>
          <a:stretch>
            <a:fillRect/>
          </a:stretch>
        </p:blipFill>
        <p:spPr>
          <a:xfrm>
            <a:off x="-66185" y="0"/>
            <a:ext cx="12258137" cy="6895202"/>
          </a:xfrm>
          <a:prstGeom prst="rect">
            <a:avLst/>
          </a:prstGeom>
        </p:spPr>
      </p:pic>
      <p:sp>
        <p:nvSpPr>
          <p:cNvPr id="7" name="Rectangle 6">
            <a:extLst>
              <a:ext uri="{FF2B5EF4-FFF2-40B4-BE49-F238E27FC236}">
                <a16:creationId xmlns:a16="http://schemas.microsoft.com/office/drawing/2014/main" id="{D1AD63D8-B2DD-40AA-B92B-3D8BEF8B6FF3}"/>
              </a:ext>
            </a:extLst>
          </p:cNvPr>
          <p:cNvSpPr/>
          <p:nvPr/>
        </p:nvSpPr>
        <p:spPr bwMode="auto">
          <a:xfrm>
            <a:off x="-66185" y="0"/>
            <a:ext cx="12258137" cy="6895202"/>
          </a:xfrm>
          <a:prstGeom prst="rect">
            <a:avLst/>
          </a:prstGeom>
          <a:solidFill>
            <a:srgbClr val="505050">
              <a:alpha val="1098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marL="0" marR="0" lvl="0" indent="0" algn="ctr" defTabSz="514165" rtl="0" eaLnBrk="1" fontAlgn="base" latinLnBrk="0" hangingPunct="1">
              <a:lnSpc>
                <a:spcPct val="90000"/>
              </a:lnSpc>
              <a:spcBef>
                <a:spcPct val="0"/>
              </a:spcBef>
              <a:spcAft>
                <a:spcPct val="0"/>
              </a:spcAft>
              <a:buClrTx/>
              <a:buSzTx/>
              <a:buFontTx/>
              <a:buNone/>
              <a:tabLst/>
              <a:defRPr/>
            </a:pPr>
            <a:endParaRPr kumimoji="0" lang="en-US" sz="132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A58DFBA-E0CF-4C0B-A75E-232FD25458AD}"/>
              </a:ext>
            </a:extLst>
          </p:cNvPr>
          <p:cNvSpPr txBox="1"/>
          <p:nvPr/>
        </p:nvSpPr>
        <p:spPr>
          <a:xfrm>
            <a:off x="482600" y="5626100"/>
            <a:ext cx="2127250" cy="738664"/>
          </a:xfrm>
          <a:prstGeom prst="rect">
            <a:avLst/>
          </a:prstGeom>
          <a:noFill/>
        </p:spPr>
        <p:txBody>
          <a:bodyPr wrap="square" lIns="0" tIns="0" rIns="0" bIns="0" rtlCol="0">
            <a:spAutoFit/>
          </a:bodyPr>
          <a:lstStyle/>
          <a:p>
            <a:pPr algn="l"/>
            <a:r>
              <a:rPr lang="en-US" sz="4800" dirty="0">
                <a:solidFill>
                  <a:schemeClr val="bg1"/>
                </a:solidFill>
              </a:rPr>
              <a:t>MAREA</a:t>
            </a:r>
          </a:p>
        </p:txBody>
      </p:sp>
      <p:pic>
        <p:nvPicPr>
          <p:cNvPr id="6" name="Picture 5" descr="A picture containing wall, indoor&#10;&#10;Description automatically generated">
            <a:extLst>
              <a:ext uri="{FF2B5EF4-FFF2-40B4-BE49-F238E27FC236}">
                <a16:creationId xmlns:a16="http://schemas.microsoft.com/office/drawing/2014/main" id="{901021D8-3219-4C04-BF4C-E310C511E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53206">
            <a:off x="5355975" y="1737839"/>
            <a:ext cx="6251564" cy="4169793"/>
          </a:xfrm>
          <a:prstGeom prst="rect">
            <a:avLst/>
          </a:prstGeom>
          <a:ln>
            <a:noFill/>
          </a:ln>
          <a:effectLst>
            <a:outerShdw blurRad="292100" dist="139700" dir="2700000" algn="tl" rotWithShape="0">
              <a:srgbClr val="333333">
                <a:alpha val="65000"/>
              </a:srgbClr>
            </a:outerShdw>
          </a:effectLst>
        </p:spPr>
      </p:pic>
      <p:pic>
        <p:nvPicPr>
          <p:cNvPr id="10" name="Picture 9" descr="A person that is standing in the sand&#10;&#10;Description automatically generated">
            <a:extLst>
              <a:ext uri="{FF2B5EF4-FFF2-40B4-BE49-F238E27FC236}">
                <a16:creationId xmlns:a16="http://schemas.microsoft.com/office/drawing/2014/main" id="{EFEBEA17-A03B-4F67-9961-BC07579E5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41482">
            <a:off x="-29234" y="670856"/>
            <a:ext cx="6423372" cy="42843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701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4E185C-0029-4BFA-BD45-834B77DD6C81}"/>
              </a:ext>
            </a:extLst>
          </p:cNvPr>
          <p:cNvPicPr>
            <a:picLocks noChangeAspect="1"/>
          </p:cNvPicPr>
          <p:nvPr/>
        </p:nvPicPr>
        <p:blipFill>
          <a:blip r:embed="rId2"/>
          <a:stretch>
            <a:fillRect/>
          </a:stretch>
        </p:blipFill>
        <p:spPr>
          <a:xfrm>
            <a:off x="1238003" y="0"/>
            <a:ext cx="9715994" cy="6858000"/>
          </a:xfrm>
          <a:prstGeom prst="rect">
            <a:avLst/>
          </a:prstGeom>
        </p:spPr>
      </p:pic>
    </p:spTree>
    <p:extLst>
      <p:ext uri="{BB962C8B-B14F-4D97-AF65-F5344CB8AC3E}">
        <p14:creationId xmlns:p14="http://schemas.microsoft.com/office/powerpoint/2010/main" val="204939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833C-35AD-4FFF-8E26-F6CECF714FF3}"/>
              </a:ext>
            </a:extLst>
          </p:cNvPr>
          <p:cNvSpPr>
            <a:spLocks noGrp="1"/>
          </p:cNvSpPr>
          <p:nvPr>
            <p:ph type="title"/>
          </p:nvPr>
        </p:nvSpPr>
        <p:spPr/>
        <p:txBody>
          <a:bodyPr/>
          <a:lstStyle/>
          <a:p>
            <a:r>
              <a:rPr lang="en-US"/>
              <a:t>Emulador de red de Azure</a:t>
            </a:r>
          </a:p>
        </p:txBody>
      </p:sp>
      <p:sp>
        <p:nvSpPr>
          <p:cNvPr id="3" name="Text Placeholder 2">
            <a:extLst>
              <a:ext uri="{FF2B5EF4-FFF2-40B4-BE49-F238E27FC236}">
                <a16:creationId xmlns:a16="http://schemas.microsoft.com/office/drawing/2014/main" id="{B59161F3-3ACB-49C6-A26C-C9DC555B0574}"/>
              </a:ext>
            </a:extLst>
          </p:cNvPr>
          <p:cNvSpPr>
            <a:spLocks noGrp="1"/>
          </p:cNvSpPr>
          <p:nvPr>
            <p:ph type="body" sz="quarter" idx="11"/>
          </p:nvPr>
        </p:nvSpPr>
        <p:spPr>
          <a:xfrm>
            <a:off x="809646" y="1335489"/>
            <a:ext cx="10576811" cy="1312733"/>
          </a:xfrm>
          <a:solidFill>
            <a:schemeClr val="tx2">
              <a:lumMod val="75000"/>
              <a:lumOff val="25000"/>
            </a:schemeClr>
          </a:solidFill>
        </p:spPr>
        <p:txBody>
          <a:bodyPr>
            <a:normAutofit/>
          </a:bodyPr>
          <a:lstStyle/>
          <a:p>
            <a:r>
              <a:rPr lang="en-US" dirty="0">
                <a:solidFill>
                  <a:schemeClr val="bg1"/>
                </a:solidFill>
              </a:rPr>
              <a:t> Problema</a:t>
            </a:r>
          </a:p>
          <a:p>
            <a:r>
              <a:rPr lang="en-US" sz="2000" dirty="0">
                <a:solidFill>
                  <a:schemeClr val="bg1"/>
                </a:solidFill>
              </a:rPr>
              <a:t> Verifique operaciones de red complejas y de alto riesgo antes de aplicar a la producción</a:t>
            </a:r>
          </a:p>
          <a:p>
            <a:endParaRPr lang="en-US" dirty="0"/>
          </a:p>
        </p:txBody>
      </p:sp>
      <p:sp>
        <p:nvSpPr>
          <p:cNvPr id="7" name="Text Placeholder 2">
            <a:extLst>
              <a:ext uri="{FF2B5EF4-FFF2-40B4-BE49-F238E27FC236}">
                <a16:creationId xmlns:a16="http://schemas.microsoft.com/office/drawing/2014/main" id="{4ECA1871-A74C-4E45-953A-65633ED7ED11}"/>
              </a:ext>
            </a:extLst>
          </p:cNvPr>
          <p:cNvSpPr txBox="1">
            <a:spLocks/>
          </p:cNvSpPr>
          <p:nvPr/>
        </p:nvSpPr>
        <p:spPr>
          <a:xfrm>
            <a:off x="805543" y="4347747"/>
            <a:ext cx="10576810" cy="1312733"/>
          </a:xfrm>
          <a:prstGeom prst="rect">
            <a:avLst/>
          </a:prstGeom>
          <a:solidFill>
            <a:schemeClr val="bg2">
              <a:lumMod val="90000"/>
            </a:schemeClr>
          </a:solidFill>
        </p:spPr>
        <p:txBody>
          <a:bodyPr vert="horz" lIns="128016" tIns="64008" rIns="128016" bIns="64008" rtlCol="0">
            <a:normAutofit/>
          </a:bodyPr>
          <a:lstStyle>
            <a:lvl1pPr marL="0" indent="0" algn="l" defTabSz="761970" rtl="0" eaLnBrk="1" latinLnBrk="0" hangingPunct="1">
              <a:lnSpc>
                <a:spcPct val="90000"/>
              </a:lnSpc>
              <a:spcBef>
                <a:spcPts val="833"/>
              </a:spcBef>
              <a:buFontTx/>
              <a:buNone/>
              <a:defRPr sz="2333" kern="1200">
                <a:solidFill>
                  <a:schemeClr val="tx1"/>
                </a:solidFill>
                <a:latin typeface="Segoe UI Semilight" panose="020B0402040204020203" pitchFamily="34" charset="0"/>
                <a:ea typeface="+mn-ea"/>
                <a:cs typeface="Segoe UI Semilight" panose="020B0402040204020203" pitchFamily="34" charset="0"/>
              </a:defRPr>
            </a:lvl1pPr>
            <a:lvl2pPr marL="291030" indent="0" algn="l" defTabSz="761970" rtl="0" eaLnBrk="1" latinLnBrk="0" hangingPunct="1">
              <a:lnSpc>
                <a:spcPct val="90000"/>
              </a:lnSpc>
              <a:spcBef>
                <a:spcPts val="417"/>
              </a:spcBef>
              <a:buFontTx/>
              <a:buNone/>
              <a:defRPr sz="2000" kern="1200">
                <a:solidFill>
                  <a:schemeClr val="tx1"/>
                </a:solidFill>
                <a:latin typeface="Segoe UI Semilight" panose="020B0402040204020203" pitchFamily="34" charset="0"/>
                <a:ea typeface="+mn-ea"/>
                <a:cs typeface="Segoe UI Semilight" panose="020B0402040204020203" pitchFamily="34" charset="0"/>
              </a:defRPr>
            </a:lvl2pPr>
            <a:lvl3pPr marL="571477" indent="0" algn="l" defTabSz="761970" rtl="0" eaLnBrk="1" latinLnBrk="0" hangingPunct="1">
              <a:lnSpc>
                <a:spcPct val="90000"/>
              </a:lnSpc>
              <a:spcBef>
                <a:spcPts val="417"/>
              </a:spcBef>
              <a:buFontTx/>
              <a:buNone/>
              <a:defRPr sz="1667" kern="1200">
                <a:solidFill>
                  <a:schemeClr val="tx1"/>
                </a:solidFill>
                <a:latin typeface="Segoe UI Semilight" panose="020B0402040204020203" pitchFamily="34" charset="0"/>
                <a:ea typeface="+mn-ea"/>
                <a:cs typeface="Segoe UI Semilight" panose="020B0402040204020203" pitchFamily="34" charset="0"/>
              </a:defRPr>
            </a:lvl3pPr>
            <a:lvl4pPr marL="862507" indent="0" algn="l" defTabSz="761970" rtl="0" eaLnBrk="1" latinLnBrk="0" hangingPunct="1">
              <a:lnSpc>
                <a:spcPct val="90000"/>
              </a:lnSpc>
              <a:spcBef>
                <a:spcPts val="417"/>
              </a:spcBef>
              <a:buFontTx/>
              <a:buNone/>
              <a:defRPr sz="1500" kern="1200">
                <a:solidFill>
                  <a:schemeClr val="tx1"/>
                </a:solidFill>
                <a:latin typeface="Segoe UI Semilight" panose="020B0402040204020203" pitchFamily="34" charset="0"/>
                <a:ea typeface="+mn-ea"/>
                <a:cs typeface="Segoe UI Semilight" panose="020B0402040204020203" pitchFamily="34" charset="0"/>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dirty="0">
                <a:solidFill>
                  <a:schemeClr val="tx1">
                    <a:lumMod val="90000"/>
                    <a:lumOff val="10000"/>
                  </a:schemeClr>
                </a:solidFill>
              </a:rPr>
              <a:t>Solución</a:t>
            </a:r>
          </a:p>
          <a:p>
            <a:r>
              <a:rPr lang="en-US" sz="2000" dirty="0">
                <a:solidFill>
                  <a:schemeClr val="tx2">
                    <a:lumMod val="75000"/>
                    <a:lumOff val="25000"/>
                  </a:schemeClr>
                </a:solidFill>
              </a:rPr>
              <a:t>Cree un emulador de alta fidelidad a gran escala que simule toda la red de Azure</a:t>
            </a:r>
          </a:p>
          <a:p>
            <a:endParaRPr lang="en-US" dirty="0"/>
          </a:p>
        </p:txBody>
      </p:sp>
      <p:sp>
        <p:nvSpPr>
          <p:cNvPr id="8" name="Text Placeholder 2">
            <a:extLst>
              <a:ext uri="{FF2B5EF4-FFF2-40B4-BE49-F238E27FC236}">
                <a16:creationId xmlns:a16="http://schemas.microsoft.com/office/drawing/2014/main" id="{C26E0AFC-93BA-443B-A575-6C9BAF11B445}"/>
              </a:ext>
            </a:extLst>
          </p:cNvPr>
          <p:cNvSpPr txBox="1">
            <a:spLocks/>
          </p:cNvSpPr>
          <p:nvPr/>
        </p:nvSpPr>
        <p:spPr>
          <a:xfrm>
            <a:off x="805543" y="2841618"/>
            <a:ext cx="10576810" cy="1312733"/>
          </a:xfrm>
          <a:prstGeom prst="rect">
            <a:avLst/>
          </a:prstGeom>
          <a:solidFill>
            <a:schemeClr val="tx2">
              <a:lumMod val="50000"/>
              <a:lumOff val="50000"/>
            </a:schemeClr>
          </a:solidFill>
        </p:spPr>
        <p:txBody>
          <a:bodyPr vert="horz" lIns="128016" tIns="64008" rIns="128016" bIns="64008" rtlCol="0">
            <a:normAutofit/>
          </a:bodyPr>
          <a:lstStyle>
            <a:lvl1pPr marL="0" indent="0" algn="l" defTabSz="761970" rtl="0" eaLnBrk="1" latinLnBrk="0" hangingPunct="1">
              <a:lnSpc>
                <a:spcPct val="90000"/>
              </a:lnSpc>
              <a:spcBef>
                <a:spcPts val="833"/>
              </a:spcBef>
              <a:buFontTx/>
              <a:buNone/>
              <a:defRPr sz="2333" kern="1200">
                <a:solidFill>
                  <a:schemeClr val="tx1"/>
                </a:solidFill>
                <a:latin typeface="Segoe UI Semilight" panose="020B0402040204020203" pitchFamily="34" charset="0"/>
                <a:ea typeface="+mn-ea"/>
                <a:cs typeface="Segoe UI Semilight" panose="020B0402040204020203" pitchFamily="34" charset="0"/>
              </a:defRPr>
            </a:lvl1pPr>
            <a:lvl2pPr marL="291030" indent="0" algn="l" defTabSz="761970" rtl="0" eaLnBrk="1" latinLnBrk="0" hangingPunct="1">
              <a:lnSpc>
                <a:spcPct val="90000"/>
              </a:lnSpc>
              <a:spcBef>
                <a:spcPts val="417"/>
              </a:spcBef>
              <a:buFontTx/>
              <a:buNone/>
              <a:defRPr sz="2000" kern="1200">
                <a:solidFill>
                  <a:schemeClr val="tx1"/>
                </a:solidFill>
                <a:latin typeface="Segoe UI Semilight" panose="020B0402040204020203" pitchFamily="34" charset="0"/>
                <a:ea typeface="+mn-ea"/>
                <a:cs typeface="Segoe UI Semilight" panose="020B0402040204020203" pitchFamily="34" charset="0"/>
              </a:defRPr>
            </a:lvl2pPr>
            <a:lvl3pPr marL="571477" indent="0" algn="l" defTabSz="761970" rtl="0" eaLnBrk="1" latinLnBrk="0" hangingPunct="1">
              <a:lnSpc>
                <a:spcPct val="90000"/>
              </a:lnSpc>
              <a:spcBef>
                <a:spcPts val="417"/>
              </a:spcBef>
              <a:buFontTx/>
              <a:buNone/>
              <a:defRPr sz="1667" kern="1200">
                <a:solidFill>
                  <a:schemeClr val="tx1"/>
                </a:solidFill>
                <a:latin typeface="Segoe UI Semilight" panose="020B0402040204020203" pitchFamily="34" charset="0"/>
                <a:ea typeface="+mn-ea"/>
                <a:cs typeface="Segoe UI Semilight" panose="020B0402040204020203" pitchFamily="34" charset="0"/>
              </a:defRPr>
            </a:lvl3pPr>
            <a:lvl4pPr marL="862507" indent="0" algn="l" defTabSz="761970" rtl="0" eaLnBrk="1" latinLnBrk="0" hangingPunct="1">
              <a:lnSpc>
                <a:spcPct val="90000"/>
              </a:lnSpc>
              <a:spcBef>
                <a:spcPts val="417"/>
              </a:spcBef>
              <a:buFontTx/>
              <a:buNone/>
              <a:defRPr sz="1500" kern="1200">
                <a:solidFill>
                  <a:schemeClr val="tx1"/>
                </a:solidFill>
                <a:latin typeface="Segoe UI Semilight" panose="020B0402040204020203" pitchFamily="34" charset="0"/>
                <a:ea typeface="+mn-ea"/>
                <a:cs typeface="Segoe UI Semilight" panose="020B0402040204020203" pitchFamily="34" charset="0"/>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z="2330" dirty="0">
                <a:solidFill>
                  <a:schemeClr val="tx1">
                    <a:lumMod val="90000"/>
                    <a:lumOff val="10000"/>
                  </a:schemeClr>
                </a:solidFill>
              </a:rPr>
              <a:t>Metas</a:t>
            </a:r>
          </a:p>
          <a:p>
            <a:r>
              <a:rPr lang="en-US" sz="2000" dirty="0">
                <a:solidFill>
                  <a:schemeClr val="tx1">
                    <a:lumMod val="90000"/>
                    <a:lumOff val="10000"/>
                  </a:schemeClr>
                </a:solidFill>
              </a:rPr>
              <a:t>Cree un entorno de guardado en el que se puedan probar los cambios de red de alto riesgo antes de implementarse en los centros de datos reales</a:t>
            </a:r>
          </a:p>
        </p:txBody>
      </p:sp>
    </p:spTree>
    <p:extLst>
      <p:ext uri="{BB962C8B-B14F-4D97-AF65-F5344CB8AC3E}">
        <p14:creationId xmlns:p14="http://schemas.microsoft.com/office/powerpoint/2010/main" val="88050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anim calcmode="lin" valueType="num">
                                      <p:cBhvr>
                                        <p:cTn id="14" dur="250" fill="hold"/>
                                        <p:tgtEl>
                                          <p:spTgt spid="8"/>
                                        </p:tgtEl>
                                        <p:attrNameLst>
                                          <p:attrName>ppt_x</p:attrName>
                                        </p:attrNameLst>
                                      </p:cBhvr>
                                      <p:tavLst>
                                        <p:tav tm="0">
                                          <p:val>
                                            <p:strVal val="#ppt_x"/>
                                          </p:val>
                                        </p:tav>
                                        <p:tav tm="100000">
                                          <p:val>
                                            <p:strVal val="#ppt_x"/>
                                          </p:val>
                                        </p:tav>
                                      </p:tavLst>
                                    </p:anim>
                                    <p:anim calcmode="lin" valueType="num">
                                      <p:cBhvr>
                                        <p:cTn id="15" dur="25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14AF8C08-75BD-4676-B7ED-BCD0E0AA189A}"/>
              </a:ext>
            </a:extLst>
          </p:cNvPr>
          <p:cNvSpPr/>
          <p:nvPr/>
        </p:nvSpPr>
        <p:spPr bwMode="auto">
          <a:xfrm>
            <a:off x="1" y="1376373"/>
            <a:ext cx="12191999" cy="54811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8D8EE33-38ED-47E7-BA56-0C466DAA0BA9}"/>
              </a:ext>
            </a:extLst>
          </p:cNvPr>
          <p:cNvSpPr>
            <a:spLocks noGrp="1"/>
          </p:cNvSpPr>
          <p:nvPr>
            <p:ph type="title"/>
          </p:nvPr>
        </p:nvSpPr>
        <p:spPr/>
        <p:txBody>
          <a:bodyPr>
            <a:normAutofit/>
          </a:bodyPr>
          <a:lstStyle/>
          <a:p>
            <a:r>
              <a:rPr lang="en-US"/>
              <a:t>Emulador de red de Azure</a:t>
            </a:r>
          </a:p>
        </p:txBody>
      </p:sp>
      <p:sp>
        <p:nvSpPr>
          <p:cNvPr id="3" name="Text Placeholder 2">
            <a:extLst>
              <a:ext uri="{FF2B5EF4-FFF2-40B4-BE49-F238E27FC236}">
                <a16:creationId xmlns:a16="http://schemas.microsoft.com/office/drawing/2014/main" id="{2363EFAF-6FAB-46E2-B73E-2ED15E87CBE8}"/>
              </a:ext>
            </a:extLst>
          </p:cNvPr>
          <p:cNvSpPr>
            <a:spLocks noGrp="1"/>
          </p:cNvSpPr>
          <p:nvPr>
            <p:ph type="body" sz="quarter" idx="10"/>
          </p:nvPr>
        </p:nvSpPr>
        <p:spPr>
          <a:xfrm>
            <a:off x="586390" y="1754525"/>
            <a:ext cx="5446365" cy="3985706"/>
          </a:xfrm>
        </p:spPr>
        <p:txBody>
          <a:bodyPr/>
          <a:lstStyle/>
          <a:p>
            <a:pPr defTabSz="914102" fontAlgn="base">
              <a:lnSpc>
                <a:spcPct val="90000"/>
              </a:lnSpc>
              <a:spcBef>
                <a:spcPts val="1176"/>
              </a:spcBef>
              <a:buSzTx/>
              <a:defRPr/>
            </a:pPr>
            <a:r>
              <a:rPr lang="en-US" sz="2000" dirty="0">
                <a:solidFill>
                  <a:schemeClr val="tx2"/>
                </a:solidFill>
                <a:latin typeface="Segoe UI Semibold" panose="020B0702040204020203" pitchFamily="34" charset="0"/>
                <a:cs typeface="Segoe UI Semibold" panose="020B0702040204020203" pitchFamily="34" charset="0"/>
              </a:rPr>
              <a:t>Lo que es</a:t>
            </a:r>
          </a:p>
          <a:p>
            <a:pPr>
              <a:lnSpc>
                <a:spcPct val="90000"/>
              </a:lnSpc>
              <a:spcBef>
                <a:spcPts val="588"/>
              </a:spcBef>
            </a:pPr>
            <a:r>
              <a:rPr lang="en-US" sz="1600" dirty="0">
                <a:solidFill>
                  <a:schemeClr val="tx2"/>
                </a:solidFill>
                <a:latin typeface="Segoe UI" panose="020B0502040204020203" pitchFamily="34" charset="0"/>
                <a:cs typeface="Segoe UI" panose="020B0502040204020203" pitchFamily="34" charset="0"/>
              </a:rPr>
              <a:t>Router en contenedores </a:t>
            </a:r>
            <a:r>
              <a:rPr lang="en-US" sz="1600" dirty="0" err="1">
                <a:solidFill>
                  <a:schemeClr val="tx2"/>
                </a:solidFill>
                <a:latin typeface="Segoe UI" panose="020B0502040204020203" pitchFamily="34" charset="0"/>
                <a:cs typeface="Segoe UI" panose="020B0502040204020203" pitchFamily="34" charset="0"/>
              </a:rPr>
              <a:t>Vms</a:t>
            </a:r>
            <a:r>
              <a:rPr lang="en-US" sz="1600" dirty="0">
                <a:solidFill>
                  <a:schemeClr val="tx2"/>
                </a:solidFill>
                <a:latin typeface="Segoe UI" panose="020B0502040204020203" pitchFamily="34" charset="0"/>
                <a:cs typeface="Segoe UI" panose="020B0502040204020203" pitchFamily="34" charset="0"/>
              </a:rPr>
              <a:t> vinculado a través de </a:t>
            </a:r>
            <a:r>
              <a:rPr lang="en-US" sz="1600" dirty="0" err="1">
                <a:solidFill>
                  <a:schemeClr val="tx2"/>
                </a:solidFill>
                <a:latin typeface="Segoe UI" panose="020B0502040204020203" pitchFamily="34" charset="0"/>
                <a:cs typeface="Segoe UI" panose="020B0502040204020203" pitchFamily="34" charset="0"/>
              </a:rPr>
              <a:t>VXLAN</a:t>
            </a:r>
            <a:r>
              <a:rPr lang="en-US" sz="1600" dirty="0">
                <a:solidFill>
                  <a:schemeClr val="tx2"/>
                </a:solidFill>
                <a:latin typeface="Segoe UI" panose="020B0502040204020203" pitchFamily="34" charset="0"/>
                <a:cs typeface="Segoe UI" panose="020B0502040204020203" pitchFamily="34" charset="0"/>
              </a:rPr>
              <a:t> túneles para crear una réplica fiel de la red de producción</a:t>
            </a:r>
          </a:p>
          <a:p>
            <a:pPr>
              <a:lnSpc>
                <a:spcPct val="90000"/>
              </a:lnSpc>
              <a:spcBef>
                <a:spcPts val="1176"/>
              </a:spcBef>
            </a:pPr>
            <a:r>
              <a:rPr lang="en-US" sz="1600" dirty="0">
                <a:solidFill>
                  <a:schemeClr val="tx2"/>
                </a:solidFill>
                <a:latin typeface="Segoe UI" panose="020B0502040204020203" pitchFamily="34" charset="0"/>
                <a:cs typeface="Segoe UI" panose="020B0502040204020203" pitchFamily="34" charset="0"/>
              </a:rPr>
              <a:t>La emulación "compatible con errores" de la red de producción proporciona a los ingenieros de red un entorno de prueba realista</a:t>
            </a:r>
          </a:p>
          <a:p>
            <a:pPr defTabSz="914102" fontAlgn="base">
              <a:lnSpc>
                <a:spcPct val="90000"/>
              </a:lnSpc>
              <a:spcBef>
                <a:spcPts val="1765"/>
              </a:spcBef>
              <a:buSzTx/>
              <a:defRPr/>
            </a:pPr>
            <a:r>
              <a:rPr lang="en-US" sz="2000" dirty="0">
                <a:solidFill>
                  <a:schemeClr val="tx2"/>
                </a:solidFill>
                <a:latin typeface="Segoe UI Semibold" panose="020B0702040204020203" pitchFamily="34" charset="0"/>
                <a:cs typeface="Segoe UI Semibold" panose="020B0702040204020203" pitchFamily="34" charset="0"/>
              </a:rPr>
              <a:t>Estado</a:t>
            </a:r>
          </a:p>
          <a:p>
            <a:pPr>
              <a:lnSpc>
                <a:spcPct val="90000"/>
              </a:lnSpc>
              <a:spcBef>
                <a:spcPts val="588"/>
              </a:spcBef>
            </a:pPr>
            <a:r>
              <a:rPr lang="en-US" sz="1600" dirty="0">
                <a:solidFill>
                  <a:schemeClr val="tx2"/>
                </a:solidFill>
                <a:latin typeface="Segoe UI" panose="020B0502040204020203" pitchFamily="34" charset="0"/>
                <a:cs typeface="Segoe UI" panose="020B0502040204020203" pitchFamily="34" charset="0"/>
              </a:rPr>
              <a:t>Se utiliza diariamente para desarriesgar las principales operaciones de la red</a:t>
            </a:r>
          </a:p>
          <a:p>
            <a:pPr>
              <a:lnSpc>
                <a:spcPct val="90000"/>
              </a:lnSpc>
              <a:spcBef>
                <a:spcPts val="1176"/>
              </a:spcBef>
            </a:pPr>
            <a:r>
              <a:rPr lang="en-US" sz="1600" dirty="0">
                <a:solidFill>
                  <a:schemeClr val="tx2"/>
                </a:solidFill>
                <a:latin typeface="Segoe UI" panose="020B0502040204020203" pitchFamily="34" charset="0"/>
                <a:cs typeface="Segoe UI" panose="020B0502040204020203" pitchFamily="34" charset="0"/>
              </a:rPr>
              <a:t>Más de 12 millones de horas básicas </a:t>
            </a:r>
            <a:br>
              <a:rPr lang="en-US" sz="1600" dirty="0">
                <a:solidFill>
                  <a:schemeClr val="tx2"/>
                </a:solidFill>
                <a:latin typeface="Segoe UI" panose="020B0502040204020203" pitchFamily="34" charset="0"/>
                <a:cs typeface="Segoe UI" panose="020B0502040204020203" pitchFamily="34" charset="0"/>
              </a:rPr>
            </a:br>
            <a:r>
              <a:rPr lang="en-US" sz="1600" dirty="0">
                <a:solidFill>
                  <a:schemeClr val="tx2"/>
                </a:solidFill>
                <a:latin typeface="Segoe UI" panose="020B0502040204020203" pitchFamily="34" charset="0"/>
                <a:cs typeface="Segoe UI" panose="020B0502040204020203" pitchFamily="34" charset="0"/>
              </a:rPr>
              <a:t>emulación en los últimos seis meses</a:t>
            </a:r>
          </a:p>
          <a:p>
            <a:pPr>
              <a:lnSpc>
                <a:spcPct val="90000"/>
              </a:lnSpc>
              <a:spcBef>
                <a:spcPts val="1176"/>
              </a:spcBef>
            </a:pPr>
            <a:r>
              <a:rPr lang="en-US" sz="1600" dirty="0">
                <a:solidFill>
                  <a:schemeClr val="tx2"/>
                </a:solidFill>
                <a:latin typeface="Segoe UI" panose="020B0502040204020203" pitchFamily="34" charset="0"/>
                <a:cs typeface="Segoe UI" panose="020B0502040204020203" pitchFamily="34" charset="0"/>
              </a:rPr>
              <a:t>Numerosos errores capturados antes de golpear </a:t>
            </a:r>
            <a:br>
              <a:rPr lang="en-US" sz="1600" dirty="0">
                <a:solidFill>
                  <a:schemeClr val="tx2"/>
                </a:solidFill>
                <a:latin typeface="Segoe UI" panose="020B0502040204020203" pitchFamily="34" charset="0"/>
                <a:cs typeface="Segoe UI" panose="020B0502040204020203" pitchFamily="34" charset="0"/>
              </a:rPr>
            </a:br>
            <a:r>
              <a:rPr lang="en-US" sz="1600" dirty="0">
                <a:solidFill>
                  <a:schemeClr val="tx2"/>
                </a:solidFill>
                <a:latin typeface="Segoe UI" panose="020B0502040204020203" pitchFamily="34" charset="0"/>
                <a:cs typeface="Segoe UI" panose="020B0502040204020203" pitchFamily="34" charset="0"/>
              </a:rPr>
              <a:t>red de producción</a:t>
            </a:r>
          </a:p>
          <a:p>
            <a:endParaRPr lang="en-US" sz="3200" dirty="0">
              <a:solidFill>
                <a:schemeClr val="tx2"/>
              </a:solidFill>
            </a:endParaRPr>
          </a:p>
        </p:txBody>
      </p:sp>
      <p:grpSp>
        <p:nvGrpSpPr>
          <p:cNvPr id="27" name="Group 26">
            <a:extLst>
              <a:ext uri="{FF2B5EF4-FFF2-40B4-BE49-F238E27FC236}">
                <a16:creationId xmlns:a16="http://schemas.microsoft.com/office/drawing/2014/main" id="{65743628-9F2F-4B77-BCEE-EBE68FE27D07}"/>
              </a:ext>
            </a:extLst>
          </p:cNvPr>
          <p:cNvGrpSpPr/>
          <p:nvPr/>
        </p:nvGrpSpPr>
        <p:grpSpPr>
          <a:xfrm>
            <a:off x="7189157" y="2855100"/>
            <a:ext cx="1671746" cy="535340"/>
            <a:chOff x="8429945" y="3982396"/>
            <a:chExt cx="1705510" cy="450764"/>
          </a:xfrm>
        </p:grpSpPr>
        <p:sp>
          <p:nvSpPr>
            <p:cNvPr id="24" name="Freeform: Shape 23">
              <a:extLst>
                <a:ext uri="{FF2B5EF4-FFF2-40B4-BE49-F238E27FC236}">
                  <a16:creationId xmlns:a16="http://schemas.microsoft.com/office/drawing/2014/main" id="{A2BDC9C7-6012-4C15-9415-3E7E0EAC031E}"/>
                </a:ext>
              </a:extLst>
            </p:cNvPr>
            <p:cNvSpPr/>
            <p:nvPr/>
          </p:nvSpPr>
          <p:spPr bwMode="auto">
            <a:xfrm>
              <a:off x="8429945" y="3982396"/>
              <a:ext cx="1705510" cy="450764"/>
            </a:xfrm>
            <a:custGeom>
              <a:avLst/>
              <a:gdLst>
                <a:gd name="connsiteX0" fmla="*/ 168869 w 1705510"/>
                <a:gd name="connsiteY0" fmla="*/ 0 h 450764"/>
                <a:gd name="connsiteX1" fmla="*/ 1536642 w 1705510"/>
                <a:gd name="connsiteY1" fmla="*/ 0 h 450764"/>
                <a:gd name="connsiteX2" fmla="*/ 1699127 w 1705510"/>
                <a:gd name="connsiteY2" fmla="*/ 254511 h 450764"/>
                <a:gd name="connsiteX3" fmla="*/ 1705510 w 1705510"/>
                <a:gd name="connsiteY3" fmla="*/ 254511 h 450764"/>
                <a:gd name="connsiteX4" fmla="*/ 1705510 w 1705510"/>
                <a:gd name="connsiteY4" fmla="*/ 264509 h 450764"/>
                <a:gd name="connsiteX5" fmla="*/ 1705510 w 1705510"/>
                <a:gd name="connsiteY5" fmla="*/ 450764 h 450764"/>
                <a:gd name="connsiteX6" fmla="*/ 0 w 1705510"/>
                <a:gd name="connsiteY6" fmla="*/ 450764 h 450764"/>
                <a:gd name="connsiteX7" fmla="*/ 0 w 1705510"/>
                <a:gd name="connsiteY7" fmla="*/ 254511 h 450764"/>
                <a:gd name="connsiteX8" fmla="*/ 6384 w 1705510"/>
                <a:gd name="connsiteY8" fmla="*/ 254511 h 45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5510" h="450764">
                  <a:moveTo>
                    <a:pt x="168869" y="0"/>
                  </a:moveTo>
                  <a:lnTo>
                    <a:pt x="1536642" y="0"/>
                  </a:lnTo>
                  <a:lnTo>
                    <a:pt x="1699127" y="254511"/>
                  </a:lnTo>
                  <a:lnTo>
                    <a:pt x="1705510" y="254511"/>
                  </a:lnTo>
                  <a:lnTo>
                    <a:pt x="1705510" y="264509"/>
                  </a:lnTo>
                  <a:lnTo>
                    <a:pt x="1705510" y="450764"/>
                  </a:lnTo>
                  <a:lnTo>
                    <a:pt x="0" y="450764"/>
                  </a:lnTo>
                  <a:lnTo>
                    <a:pt x="0" y="254511"/>
                  </a:lnTo>
                  <a:lnTo>
                    <a:pt x="6384" y="254511"/>
                  </a:lnTo>
                  <a:close/>
                </a:path>
              </a:pathLst>
            </a:cu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B798242-39BA-4B3B-991B-F18E7E952EAA}"/>
                </a:ext>
              </a:extLst>
            </p:cNvPr>
            <p:cNvCxnSpPr>
              <a:stCxn id="24" idx="7"/>
              <a:endCxn id="24" idx="2"/>
            </p:cNvCxnSpPr>
            <p:nvPr/>
          </p:nvCxnSpPr>
          <p:spPr>
            <a:xfrm>
              <a:off x="8429945" y="4236907"/>
              <a:ext cx="1699127" cy="0"/>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6" name="Group 155">
            <a:extLst>
              <a:ext uri="{FF2B5EF4-FFF2-40B4-BE49-F238E27FC236}">
                <a16:creationId xmlns:a16="http://schemas.microsoft.com/office/drawing/2014/main" id="{F0A3AAB6-1128-4944-B106-31C4E0B58AB9}"/>
              </a:ext>
            </a:extLst>
          </p:cNvPr>
          <p:cNvGrpSpPr/>
          <p:nvPr/>
        </p:nvGrpSpPr>
        <p:grpSpPr>
          <a:xfrm>
            <a:off x="7332325" y="3204465"/>
            <a:ext cx="1366546" cy="120623"/>
            <a:chOff x="6411851" y="4070336"/>
            <a:chExt cx="1394146" cy="123059"/>
          </a:xfrm>
        </p:grpSpPr>
        <p:grpSp>
          <p:nvGrpSpPr>
            <p:cNvPr id="157" name="Group 156">
              <a:extLst>
                <a:ext uri="{FF2B5EF4-FFF2-40B4-BE49-F238E27FC236}">
                  <a16:creationId xmlns:a16="http://schemas.microsoft.com/office/drawing/2014/main" id="{12BCAA2F-BD53-440E-8A1B-3D0C2A408196}"/>
                </a:ext>
              </a:extLst>
            </p:cNvPr>
            <p:cNvGrpSpPr/>
            <p:nvPr/>
          </p:nvGrpSpPr>
          <p:grpSpPr>
            <a:xfrm>
              <a:off x="7501197" y="4070336"/>
              <a:ext cx="304800" cy="123059"/>
              <a:chOff x="7453893" y="5212741"/>
              <a:chExt cx="304800" cy="123059"/>
            </a:xfrm>
          </p:grpSpPr>
          <p:cxnSp>
            <p:nvCxnSpPr>
              <p:cNvPr id="159" name="Straight Connector 158">
                <a:extLst>
                  <a:ext uri="{FF2B5EF4-FFF2-40B4-BE49-F238E27FC236}">
                    <a16:creationId xmlns:a16="http://schemas.microsoft.com/office/drawing/2014/main" id="{1784446A-E1A0-467F-9135-52A509D57D40}"/>
                  </a:ext>
                </a:extLst>
              </p:cNvPr>
              <p:cNvCxnSpPr>
                <a:cxnSpLocks/>
              </p:cNvCxnSpPr>
              <p:nvPr/>
            </p:nvCxnSpPr>
            <p:spPr>
              <a:xfrm>
                <a:off x="74538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0" name="Straight Connector 159">
                <a:extLst>
                  <a:ext uri="{FF2B5EF4-FFF2-40B4-BE49-F238E27FC236}">
                    <a16:creationId xmlns:a16="http://schemas.microsoft.com/office/drawing/2014/main" id="{3B49FAB6-7525-4AD6-845E-BC8AF6AC93B6}"/>
                  </a:ext>
                </a:extLst>
              </p:cNvPr>
              <p:cNvCxnSpPr>
                <a:cxnSpLocks/>
              </p:cNvCxnSpPr>
              <p:nvPr/>
            </p:nvCxnSpPr>
            <p:spPr>
              <a:xfrm>
                <a:off x="75554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1" name="Straight Connector 160">
                <a:extLst>
                  <a:ext uri="{FF2B5EF4-FFF2-40B4-BE49-F238E27FC236}">
                    <a16:creationId xmlns:a16="http://schemas.microsoft.com/office/drawing/2014/main" id="{426239EE-034D-4F9A-B01F-618C45C903E9}"/>
                  </a:ext>
                </a:extLst>
              </p:cNvPr>
              <p:cNvCxnSpPr>
                <a:cxnSpLocks/>
              </p:cNvCxnSpPr>
              <p:nvPr/>
            </p:nvCxnSpPr>
            <p:spPr>
              <a:xfrm>
                <a:off x="77586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2" name="Straight Connector 161">
                <a:extLst>
                  <a:ext uri="{FF2B5EF4-FFF2-40B4-BE49-F238E27FC236}">
                    <a16:creationId xmlns:a16="http://schemas.microsoft.com/office/drawing/2014/main" id="{098E37F0-369C-4623-836E-F84BCE8F4A1D}"/>
                  </a:ext>
                </a:extLst>
              </p:cNvPr>
              <p:cNvCxnSpPr>
                <a:cxnSpLocks/>
              </p:cNvCxnSpPr>
              <p:nvPr/>
            </p:nvCxnSpPr>
            <p:spPr>
              <a:xfrm>
                <a:off x="76570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58" name="Oval 157">
              <a:extLst>
                <a:ext uri="{FF2B5EF4-FFF2-40B4-BE49-F238E27FC236}">
                  <a16:creationId xmlns:a16="http://schemas.microsoft.com/office/drawing/2014/main" id="{54DDAD87-627A-47D8-9224-F90788033D64}"/>
                </a:ext>
              </a:extLst>
            </p:cNvPr>
            <p:cNvSpPr/>
            <p:nvPr/>
          </p:nvSpPr>
          <p:spPr bwMode="auto">
            <a:xfrm>
              <a:off x="6411851" y="4077698"/>
              <a:ext cx="98070" cy="98070"/>
            </a:xfrm>
            <a:prstGeom prst="ellipse">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9" name="Freeform: Shape 98">
            <a:extLst>
              <a:ext uri="{FF2B5EF4-FFF2-40B4-BE49-F238E27FC236}">
                <a16:creationId xmlns:a16="http://schemas.microsoft.com/office/drawing/2014/main" id="{37DCA11B-7868-4CC0-8E95-376552689158}"/>
              </a:ext>
            </a:extLst>
          </p:cNvPr>
          <p:cNvSpPr/>
          <p:nvPr/>
        </p:nvSpPr>
        <p:spPr bwMode="auto">
          <a:xfrm>
            <a:off x="5785659" y="1532315"/>
            <a:ext cx="5948572" cy="4022517"/>
          </a:xfrm>
          <a:custGeom>
            <a:avLst/>
            <a:gdLst>
              <a:gd name="connsiteX0" fmla="*/ 3034356 w 6068714"/>
              <a:gd name="connsiteY0" fmla="*/ 0 h 6944153"/>
              <a:gd name="connsiteX1" fmla="*/ 5105754 w 6068714"/>
              <a:gd name="connsiteY1" fmla="*/ 1679221 h 6944153"/>
              <a:gd name="connsiteX2" fmla="*/ 5086491 w 6068714"/>
              <a:gd name="connsiteY2" fmla="*/ 1679221 h 6944153"/>
              <a:gd name="connsiteX3" fmla="*/ 5179971 w 6068714"/>
              <a:gd name="connsiteY3" fmla="*/ 1764182 h 6944153"/>
              <a:gd name="connsiteX4" fmla="*/ 6068714 w 6068714"/>
              <a:gd name="connsiteY4" fmla="*/ 3909796 h 6944153"/>
              <a:gd name="connsiteX5" fmla="*/ 3034357 w 6068714"/>
              <a:gd name="connsiteY5" fmla="*/ 6944153 h 6944153"/>
              <a:gd name="connsiteX6" fmla="*/ 0 w 6068714"/>
              <a:gd name="connsiteY6" fmla="*/ 3909796 h 6944153"/>
              <a:gd name="connsiteX7" fmla="*/ 888743 w 6068714"/>
              <a:gd name="connsiteY7" fmla="*/ 1764182 h 6944153"/>
              <a:gd name="connsiteX8" fmla="*/ 982223 w 6068714"/>
              <a:gd name="connsiteY8" fmla="*/ 1679221 h 6944153"/>
              <a:gd name="connsiteX9" fmla="*/ 962958 w 6068714"/>
              <a:gd name="connsiteY9" fmla="*/ 1679221 h 694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68714" h="6944153">
                <a:moveTo>
                  <a:pt x="3034356" y="0"/>
                </a:moveTo>
                <a:lnTo>
                  <a:pt x="5105754" y="1679221"/>
                </a:lnTo>
                <a:lnTo>
                  <a:pt x="5086491" y="1679221"/>
                </a:lnTo>
                <a:lnTo>
                  <a:pt x="5179971" y="1764182"/>
                </a:lnTo>
                <a:cubicBezTo>
                  <a:pt x="5729082" y="2313292"/>
                  <a:pt x="6068714" y="3071882"/>
                  <a:pt x="6068714" y="3909796"/>
                </a:cubicBezTo>
                <a:cubicBezTo>
                  <a:pt x="6068714" y="5585625"/>
                  <a:pt x="4710186" y="6944153"/>
                  <a:pt x="3034357" y="6944153"/>
                </a:cubicBezTo>
                <a:cubicBezTo>
                  <a:pt x="1358528" y="6944153"/>
                  <a:pt x="0" y="5585625"/>
                  <a:pt x="0" y="3909796"/>
                </a:cubicBezTo>
                <a:cubicBezTo>
                  <a:pt x="0" y="3071882"/>
                  <a:pt x="339632" y="2313292"/>
                  <a:pt x="888743" y="1764182"/>
                </a:cubicBezTo>
                <a:lnTo>
                  <a:pt x="982223" y="1679221"/>
                </a:lnTo>
                <a:lnTo>
                  <a:pt x="962958" y="1679221"/>
                </a:ln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693E4645-E046-4067-B8EA-76EE52C97AE8}"/>
              </a:ext>
            </a:extLst>
          </p:cNvPr>
          <p:cNvGrpSpPr/>
          <p:nvPr/>
        </p:nvGrpSpPr>
        <p:grpSpPr>
          <a:xfrm>
            <a:off x="7771607" y="901334"/>
            <a:ext cx="2096325" cy="1335564"/>
            <a:chOff x="7806461" y="1060037"/>
            <a:chExt cx="2138665" cy="1362539"/>
          </a:xfrm>
        </p:grpSpPr>
        <p:sp>
          <p:nvSpPr>
            <p:cNvPr id="7" name="cloud" title="Icon of a cloud">
              <a:extLst>
                <a:ext uri="{FF2B5EF4-FFF2-40B4-BE49-F238E27FC236}">
                  <a16:creationId xmlns:a16="http://schemas.microsoft.com/office/drawing/2014/main" id="{4DFC2B55-7A12-4E64-8658-9749ABB40ECE}"/>
                </a:ext>
              </a:extLst>
            </p:cNvPr>
            <p:cNvSpPr>
              <a:spLocks noChangeAspect="1"/>
            </p:cNvSpPr>
            <p:nvPr/>
          </p:nvSpPr>
          <p:spPr bwMode="auto">
            <a:xfrm>
              <a:off x="7806461" y="1060037"/>
              <a:ext cx="2138665" cy="136253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9050"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367"/>
              <a:endParaRPr lang="en-US" sz="882">
                <a:solidFill>
                  <a:srgbClr val="FFFFFF"/>
                </a:solidFill>
                <a:latin typeface="Segoe UI"/>
              </a:endParaRPr>
            </a:p>
          </p:txBody>
        </p:sp>
        <p:sp>
          <p:nvSpPr>
            <p:cNvPr id="8" name="TextBox 7">
              <a:extLst>
                <a:ext uri="{FF2B5EF4-FFF2-40B4-BE49-F238E27FC236}">
                  <a16:creationId xmlns:a16="http://schemas.microsoft.com/office/drawing/2014/main" id="{BF7608EF-AB42-4296-9CFA-37FACD4C2121}"/>
                </a:ext>
              </a:extLst>
            </p:cNvPr>
            <p:cNvSpPr txBox="1"/>
            <p:nvPr/>
          </p:nvSpPr>
          <p:spPr>
            <a:xfrm>
              <a:off x="8198517" y="1610952"/>
              <a:ext cx="1327943" cy="307844"/>
            </a:xfrm>
            <a:prstGeom prst="rect">
              <a:avLst/>
            </a:prstGeom>
            <a:noFill/>
          </p:spPr>
          <p:txBody>
            <a:bodyPr wrap="square" lIns="0" tIns="0" rIns="0" bIns="0" rtlCol="0">
              <a:spAutoFit/>
            </a:bodyPr>
            <a:lstStyle/>
            <a:p>
              <a:pPr algn="ctr" defTabSz="914367"/>
              <a:r>
                <a:rPr lang="en-US" sz="1961" dirty="0">
                  <a:solidFill>
                    <a:srgbClr val="0078D4"/>
                  </a:solidFill>
                  <a:latin typeface="Segoe UI Semibold" panose="020B0702040204020203" pitchFamily="34" charset="0"/>
                  <a:cs typeface="Segoe UI Semibold" panose="020B0702040204020203" pitchFamily="34" charset="0"/>
                </a:rPr>
                <a:t>Azul</a:t>
              </a:r>
            </a:p>
          </p:txBody>
        </p:sp>
      </p:grpSp>
      <p:grpSp>
        <p:nvGrpSpPr>
          <p:cNvPr id="16" name="Group 15">
            <a:extLst>
              <a:ext uri="{FF2B5EF4-FFF2-40B4-BE49-F238E27FC236}">
                <a16:creationId xmlns:a16="http://schemas.microsoft.com/office/drawing/2014/main" id="{E5A58896-BDB4-4B29-A01D-1B71361D7416}"/>
              </a:ext>
            </a:extLst>
          </p:cNvPr>
          <p:cNvGrpSpPr/>
          <p:nvPr/>
        </p:nvGrpSpPr>
        <p:grpSpPr>
          <a:xfrm>
            <a:off x="7502945" y="2552952"/>
            <a:ext cx="400919" cy="471899"/>
            <a:chOff x="7500135" y="3505374"/>
            <a:chExt cx="647272" cy="692607"/>
          </a:xfrm>
        </p:grpSpPr>
        <p:sp>
          <p:nvSpPr>
            <p:cNvPr id="13" name="Flowchart: Magnetic Disk 12">
              <a:extLst>
                <a:ext uri="{FF2B5EF4-FFF2-40B4-BE49-F238E27FC236}">
                  <a16:creationId xmlns:a16="http://schemas.microsoft.com/office/drawing/2014/main" id="{06551EAE-8C11-4A37-A0CB-891082FE7083}"/>
                </a:ext>
              </a:extLst>
            </p:cNvPr>
            <p:cNvSpPr/>
            <p:nvPr/>
          </p:nvSpPr>
          <p:spPr bwMode="auto">
            <a:xfrm>
              <a:off x="7500135" y="3780890"/>
              <a:ext cx="647272" cy="417091"/>
            </a:xfrm>
            <a:prstGeom prst="flowChartMagneticDisk">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lowchart: Magnetic Disk 14">
              <a:extLst>
                <a:ext uri="{FF2B5EF4-FFF2-40B4-BE49-F238E27FC236}">
                  <a16:creationId xmlns:a16="http://schemas.microsoft.com/office/drawing/2014/main" id="{535879ED-7F3B-4F01-B35B-8C1F1A04702F}"/>
                </a:ext>
              </a:extLst>
            </p:cNvPr>
            <p:cNvSpPr/>
            <p:nvPr/>
          </p:nvSpPr>
          <p:spPr bwMode="auto">
            <a:xfrm>
              <a:off x="7500135" y="3505374"/>
              <a:ext cx="647272" cy="417091"/>
            </a:xfrm>
            <a:prstGeom prst="flowChartMagneticDisk">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1AF099FF-EF67-4DCD-9E64-F5B17EDD7E1E}"/>
              </a:ext>
            </a:extLst>
          </p:cNvPr>
          <p:cNvGrpSpPr/>
          <p:nvPr/>
        </p:nvGrpSpPr>
        <p:grpSpPr>
          <a:xfrm>
            <a:off x="8161941" y="2552952"/>
            <a:ext cx="400919" cy="471899"/>
            <a:chOff x="7500135" y="3505374"/>
            <a:chExt cx="647272" cy="692607"/>
          </a:xfrm>
        </p:grpSpPr>
        <p:sp>
          <p:nvSpPr>
            <p:cNvPr id="18" name="Flowchart: Magnetic Disk 17">
              <a:extLst>
                <a:ext uri="{FF2B5EF4-FFF2-40B4-BE49-F238E27FC236}">
                  <a16:creationId xmlns:a16="http://schemas.microsoft.com/office/drawing/2014/main" id="{F83BC598-10AB-49B8-BFF8-3DF6F9B1B47D}"/>
                </a:ext>
              </a:extLst>
            </p:cNvPr>
            <p:cNvSpPr/>
            <p:nvPr/>
          </p:nvSpPr>
          <p:spPr bwMode="auto">
            <a:xfrm>
              <a:off x="7500135" y="3780890"/>
              <a:ext cx="647272" cy="417091"/>
            </a:xfrm>
            <a:prstGeom prst="flowChartMagneticDisk">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lowchart: Magnetic Disk 18">
              <a:extLst>
                <a:ext uri="{FF2B5EF4-FFF2-40B4-BE49-F238E27FC236}">
                  <a16:creationId xmlns:a16="http://schemas.microsoft.com/office/drawing/2014/main" id="{87168002-DBBD-4996-8619-066B5886016B}"/>
                </a:ext>
              </a:extLst>
            </p:cNvPr>
            <p:cNvSpPr/>
            <p:nvPr/>
          </p:nvSpPr>
          <p:spPr bwMode="auto">
            <a:xfrm>
              <a:off x="7500135" y="3505374"/>
              <a:ext cx="647272" cy="417091"/>
            </a:xfrm>
            <a:prstGeom prst="flowChartMagneticDisk">
              <a:avLst/>
            </a:prstGeom>
            <a:solidFill>
              <a:schemeClr val="accent5">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extBox 28">
            <a:extLst>
              <a:ext uri="{FF2B5EF4-FFF2-40B4-BE49-F238E27FC236}">
                <a16:creationId xmlns:a16="http://schemas.microsoft.com/office/drawing/2014/main" id="{89BAA79E-A33D-4FD1-A258-3B11FBBD645C}"/>
              </a:ext>
            </a:extLst>
          </p:cNvPr>
          <p:cNvSpPr txBox="1"/>
          <p:nvPr/>
        </p:nvSpPr>
        <p:spPr>
          <a:xfrm>
            <a:off x="7687661" y="3419165"/>
            <a:ext cx="674741" cy="180819"/>
          </a:xfrm>
          <a:prstGeom prst="rect">
            <a:avLst/>
          </a:prstGeom>
          <a:noFill/>
        </p:spPr>
        <p:txBody>
          <a:bodyPr wrap="square" lIns="0" tIns="0" rIns="0" bIns="0" rtlCol="0">
            <a:spAutoFit/>
          </a:bodyPr>
          <a:lstStyle/>
          <a:p>
            <a:pPr algn="ctr" defTabSz="914367"/>
            <a:r>
              <a:rPr lang="en-US" sz="1175">
                <a:gradFill>
                  <a:gsLst>
                    <a:gs pos="2917">
                      <a:srgbClr val="1A1A1A"/>
                    </a:gs>
                    <a:gs pos="30000">
                      <a:srgbClr val="1A1A1A"/>
                    </a:gs>
                  </a:gsLst>
                  <a:lin ang="5400000" scaled="0"/>
                </a:gradFill>
                <a:latin typeface="Segoe UI Semibold"/>
              </a:rPr>
              <a:t>VM A</a:t>
            </a:r>
          </a:p>
        </p:txBody>
      </p:sp>
      <p:sp>
        <p:nvSpPr>
          <p:cNvPr id="53" name="TextBox 52">
            <a:extLst>
              <a:ext uri="{FF2B5EF4-FFF2-40B4-BE49-F238E27FC236}">
                <a16:creationId xmlns:a16="http://schemas.microsoft.com/office/drawing/2014/main" id="{01996330-E090-43F2-BF98-3F30EBC10FBA}"/>
              </a:ext>
            </a:extLst>
          </p:cNvPr>
          <p:cNvSpPr txBox="1"/>
          <p:nvPr/>
        </p:nvSpPr>
        <p:spPr>
          <a:xfrm>
            <a:off x="7402713" y="2847049"/>
            <a:ext cx="613401" cy="158185"/>
          </a:xfrm>
          <a:prstGeom prst="rect">
            <a:avLst/>
          </a:prstGeom>
          <a:noFill/>
        </p:spPr>
        <p:txBody>
          <a:bodyPr wrap="square" lIns="0" tIns="0" rIns="0" bIns="0" rtlCol="0">
            <a:spAutoFit/>
          </a:bodyPr>
          <a:lstStyle/>
          <a:p>
            <a:pPr algn="ctr" defTabSz="914367"/>
            <a:r>
              <a:rPr lang="en-US" sz="1028">
                <a:gradFill>
                  <a:gsLst>
                    <a:gs pos="2917">
                      <a:srgbClr val="1A1A1A"/>
                    </a:gs>
                    <a:gs pos="30000">
                      <a:srgbClr val="1A1A1A"/>
                    </a:gs>
                  </a:gsLst>
                  <a:lin ang="5400000" scaled="0"/>
                </a:gradFill>
                <a:latin typeface="Segoe UI Semibold"/>
              </a:rPr>
              <a:t>S1</a:t>
            </a:r>
          </a:p>
        </p:txBody>
      </p:sp>
      <p:sp>
        <p:nvSpPr>
          <p:cNvPr id="57" name="TextBox 56">
            <a:extLst>
              <a:ext uri="{FF2B5EF4-FFF2-40B4-BE49-F238E27FC236}">
                <a16:creationId xmlns:a16="http://schemas.microsoft.com/office/drawing/2014/main" id="{F379E5EE-5E9F-458F-8EBA-3BC2A8EAFB52}"/>
              </a:ext>
            </a:extLst>
          </p:cNvPr>
          <p:cNvSpPr txBox="1"/>
          <p:nvPr/>
        </p:nvSpPr>
        <p:spPr>
          <a:xfrm>
            <a:off x="8070782" y="2844278"/>
            <a:ext cx="613401" cy="158185"/>
          </a:xfrm>
          <a:prstGeom prst="rect">
            <a:avLst/>
          </a:prstGeom>
          <a:noFill/>
        </p:spPr>
        <p:txBody>
          <a:bodyPr wrap="square" lIns="0" tIns="0" rIns="0" bIns="0" rtlCol="0">
            <a:spAutoFit/>
          </a:bodyPr>
          <a:lstStyle/>
          <a:p>
            <a:pPr algn="ctr" defTabSz="914367"/>
            <a:r>
              <a:rPr lang="en-US" sz="1028">
                <a:gradFill>
                  <a:gsLst>
                    <a:gs pos="2917">
                      <a:srgbClr val="1A1A1A"/>
                    </a:gs>
                    <a:gs pos="30000">
                      <a:srgbClr val="1A1A1A"/>
                    </a:gs>
                  </a:gsLst>
                  <a:lin ang="5400000" scaled="0"/>
                </a:gradFill>
                <a:latin typeface="Segoe UI Semibold"/>
              </a:rPr>
              <a:t>S2</a:t>
            </a:r>
          </a:p>
        </p:txBody>
      </p:sp>
      <p:grpSp>
        <p:nvGrpSpPr>
          <p:cNvPr id="61" name="Group 60">
            <a:extLst>
              <a:ext uri="{FF2B5EF4-FFF2-40B4-BE49-F238E27FC236}">
                <a16:creationId xmlns:a16="http://schemas.microsoft.com/office/drawing/2014/main" id="{47A1C3AA-6D7A-46F6-961F-D927BC64D7CA}"/>
              </a:ext>
            </a:extLst>
          </p:cNvPr>
          <p:cNvGrpSpPr/>
          <p:nvPr/>
        </p:nvGrpSpPr>
        <p:grpSpPr>
          <a:xfrm>
            <a:off x="6130593" y="3509671"/>
            <a:ext cx="1671746" cy="1186377"/>
            <a:chOff x="6099325" y="4235829"/>
            <a:chExt cx="1705510" cy="1210338"/>
          </a:xfrm>
        </p:grpSpPr>
        <p:grpSp>
          <p:nvGrpSpPr>
            <p:cNvPr id="39" name="Group 38">
              <a:extLst>
                <a:ext uri="{FF2B5EF4-FFF2-40B4-BE49-F238E27FC236}">
                  <a16:creationId xmlns:a16="http://schemas.microsoft.com/office/drawing/2014/main" id="{A8C193F2-C588-4567-8E84-74FAAB515917}"/>
                </a:ext>
              </a:extLst>
            </p:cNvPr>
            <p:cNvGrpSpPr/>
            <p:nvPr/>
          </p:nvGrpSpPr>
          <p:grpSpPr>
            <a:xfrm>
              <a:off x="6099325" y="4654510"/>
              <a:ext cx="1705510" cy="546152"/>
              <a:chOff x="8429945" y="3982396"/>
              <a:chExt cx="1705510" cy="450764"/>
            </a:xfrm>
          </p:grpSpPr>
          <p:sp>
            <p:nvSpPr>
              <p:cNvPr id="40" name="Freeform: Shape 39">
                <a:extLst>
                  <a:ext uri="{FF2B5EF4-FFF2-40B4-BE49-F238E27FC236}">
                    <a16:creationId xmlns:a16="http://schemas.microsoft.com/office/drawing/2014/main" id="{3497D5C2-528A-440A-B721-A255CE545858}"/>
                  </a:ext>
                </a:extLst>
              </p:cNvPr>
              <p:cNvSpPr/>
              <p:nvPr/>
            </p:nvSpPr>
            <p:spPr bwMode="auto">
              <a:xfrm>
                <a:off x="8429945" y="3982396"/>
                <a:ext cx="1705510" cy="450764"/>
              </a:xfrm>
              <a:custGeom>
                <a:avLst/>
                <a:gdLst>
                  <a:gd name="connsiteX0" fmla="*/ 168869 w 1705510"/>
                  <a:gd name="connsiteY0" fmla="*/ 0 h 450764"/>
                  <a:gd name="connsiteX1" fmla="*/ 1536642 w 1705510"/>
                  <a:gd name="connsiteY1" fmla="*/ 0 h 450764"/>
                  <a:gd name="connsiteX2" fmla="*/ 1699127 w 1705510"/>
                  <a:gd name="connsiteY2" fmla="*/ 254511 h 450764"/>
                  <a:gd name="connsiteX3" fmla="*/ 1705510 w 1705510"/>
                  <a:gd name="connsiteY3" fmla="*/ 254511 h 450764"/>
                  <a:gd name="connsiteX4" fmla="*/ 1705510 w 1705510"/>
                  <a:gd name="connsiteY4" fmla="*/ 264509 h 450764"/>
                  <a:gd name="connsiteX5" fmla="*/ 1705510 w 1705510"/>
                  <a:gd name="connsiteY5" fmla="*/ 450764 h 450764"/>
                  <a:gd name="connsiteX6" fmla="*/ 0 w 1705510"/>
                  <a:gd name="connsiteY6" fmla="*/ 450764 h 450764"/>
                  <a:gd name="connsiteX7" fmla="*/ 0 w 1705510"/>
                  <a:gd name="connsiteY7" fmla="*/ 254511 h 450764"/>
                  <a:gd name="connsiteX8" fmla="*/ 6384 w 1705510"/>
                  <a:gd name="connsiteY8" fmla="*/ 254511 h 45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5510" h="450764">
                    <a:moveTo>
                      <a:pt x="168869" y="0"/>
                    </a:moveTo>
                    <a:lnTo>
                      <a:pt x="1536642" y="0"/>
                    </a:lnTo>
                    <a:lnTo>
                      <a:pt x="1699127" y="254511"/>
                    </a:lnTo>
                    <a:lnTo>
                      <a:pt x="1705510" y="254511"/>
                    </a:lnTo>
                    <a:lnTo>
                      <a:pt x="1705510" y="264509"/>
                    </a:lnTo>
                    <a:lnTo>
                      <a:pt x="1705510" y="450764"/>
                    </a:lnTo>
                    <a:lnTo>
                      <a:pt x="0" y="450764"/>
                    </a:lnTo>
                    <a:lnTo>
                      <a:pt x="0" y="254511"/>
                    </a:lnTo>
                    <a:lnTo>
                      <a:pt x="6384" y="254511"/>
                    </a:lnTo>
                    <a:close/>
                  </a:path>
                </a:pathLst>
              </a:cu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3B6CBD24-20B3-4DA9-9E12-2BE816FEB923}"/>
                  </a:ext>
                </a:extLst>
              </p:cNvPr>
              <p:cNvCxnSpPr>
                <a:stCxn id="40" idx="7"/>
                <a:endCxn id="40" idx="2"/>
              </p:cNvCxnSpPr>
              <p:nvPr/>
            </p:nvCxnSpPr>
            <p:spPr>
              <a:xfrm>
                <a:off x="8429945" y="4236907"/>
                <a:ext cx="1699127" cy="0"/>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3" name="Group 42">
              <a:extLst>
                <a:ext uri="{FF2B5EF4-FFF2-40B4-BE49-F238E27FC236}">
                  <a16:creationId xmlns:a16="http://schemas.microsoft.com/office/drawing/2014/main" id="{D66EACCE-110D-40F4-92CE-A450BDA9B0EF}"/>
                </a:ext>
              </a:extLst>
            </p:cNvPr>
            <p:cNvGrpSpPr/>
            <p:nvPr/>
          </p:nvGrpSpPr>
          <p:grpSpPr>
            <a:xfrm>
              <a:off x="6257647" y="4389042"/>
              <a:ext cx="409015" cy="481430"/>
              <a:chOff x="7500135" y="3505374"/>
              <a:chExt cx="647272" cy="692607"/>
            </a:xfrm>
          </p:grpSpPr>
          <p:sp>
            <p:nvSpPr>
              <p:cNvPr id="47" name="Flowchart: Magnetic Disk 46">
                <a:extLst>
                  <a:ext uri="{FF2B5EF4-FFF2-40B4-BE49-F238E27FC236}">
                    <a16:creationId xmlns:a16="http://schemas.microsoft.com/office/drawing/2014/main" id="{3527A6DE-A12D-40B5-987F-67DABF512774}"/>
                  </a:ext>
                </a:extLst>
              </p:cNvPr>
              <p:cNvSpPr/>
              <p:nvPr/>
            </p:nvSpPr>
            <p:spPr bwMode="auto">
              <a:xfrm>
                <a:off x="7500135" y="3780890"/>
                <a:ext cx="647272" cy="417091"/>
              </a:xfrm>
              <a:prstGeom prst="flowChartMagneticDisk">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Flowchart: Magnetic Disk 47">
                <a:extLst>
                  <a:ext uri="{FF2B5EF4-FFF2-40B4-BE49-F238E27FC236}">
                    <a16:creationId xmlns:a16="http://schemas.microsoft.com/office/drawing/2014/main" id="{24C9963F-13AF-4EAC-AC21-897005616567}"/>
                  </a:ext>
                </a:extLst>
              </p:cNvPr>
              <p:cNvSpPr/>
              <p:nvPr/>
            </p:nvSpPr>
            <p:spPr bwMode="auto">
              <a:xfrm>
                <a:off x="7500135" y="3505374"/>
                <a:ext cx="647272" cy="417091"/>
              </a:xfrm>
              <a:prstGeom prst="flowChartMagneticDisk">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3B8C9E03-B4D6-45DD-A8E8-5A2DB17B50BA}"/>
                </a:ext>
              </a:extLst>
            </p:cNvPr>
            <p:cNvGrpSpPr/>
            <p:nvPr/>
          </p:nvGrpSpPr>
          <p:grpSpPr>
            <a:xfrm>
              <a:off x="7270670" y="4389042"/>
              <a:ext cx="409015" cy="481430"/>
              <a:chOff x="7500135" y="3505374"/>
              <a:chExt cx="647272" cy="692607"/>
            </a:xfrm>
          </p:grpSpPr>
          <p:sp>
            <p:nvSpPr>
              <p:cNvPr id="45" name="Flowchart: Magnetic Disk 44">
                <a:extLst>
                  <a:ext uri="{FF2B5EF4-FFF2-40B4-BE49-F238E27FC236}">
                    <a16:creationId xmlns:a16="http://schemas.microsoft.com/office/drawing/2014/main" id="{CB65A243-6B03-4632-B902-26D713590842}"/>
                  </a:ext>
                </a:extLst>
              </p:cNvPr>
              <p:cNvSpPr/>
              <p:nvPr/>
            </p:nvSpPr>
            <p:spPr bwMode="auto">
              <a:xfrm>
                <a:off x="7500135" y="3780890"/>
                <a:ext cx="647272" cy="417091"/>
              </a:xfrm>
              <a:prstGeom prst="flowChartMagneticDisk">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Flowchart: Magnetic Disk 45">
                <a:extLst>
                  <a:ext uri="{FF2B5EF4-FFF2-40B4-BE49-F238E27FC236}">
                    <a16:creationId xmlns:a16="http://schemas.microsoft.com/office/drawing/2014/main" id="{D195B74D-C2C7-4479-B389-96F72FCB9194}"/>
                  </a:ext>
                </a:extLst>
              </p:cNvPr>
              <p:cNvSpPr/>
              <p:nvPr/>
            </p:nvSpPr>
            <p:spPr bwMode="auto">
              <a:xfrm>
                <a:off x="7500135" y="3505374"/>
                <a:ext cx="647272" cy="417091"/>
              </a:xfrm>
              <a:prstGeom prst="flowChartMagneticDisk">
                <a:avLst/>
              </a:prstGeom>
              <a:solidFill>
                <a:schemeClr val="accent5">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415E9DE4-7A2B-4519-8BB6-EBF0C8CA1E47}"/>
                </a:ext>
              </a:extLst>
            </p:cNvPr>
            <p:cNvSpPr txBox="1"/>
            <p:nvPr/>
          </p:nvSpPr>
          <p:spPr>
            <a:xfrm>
              <a:off x="6607896" y="5261696"/>
              <a:ext cx="688369" cy="184471"/>
            </a:xfrm>
            <a:prstGeom prst="rect">
              <a:avLst/>
            </a:prstGeom>
            <a:noFill/>
          </p:spPr>
          <p:txBody>
            <a:bodyPr wrap="square" lIns="0" tIns="0" rIns="0" bIns="0" rtlCol="0">
              <a:spAutoFit/>
            </a:bodyPr>
            <a:lstStyle/>
            <a:p>
              <a:pPr algn="ctr" defTabSz="914367"/>
              <a:r>
                <a:rPr lang="en-US" sz="1175">
                  <a:gradFill>
                    <a:gsLst>
                      <a:gs pos="2917">
                        <a:srgbClr val="1A1A1A"/>
                      </a:gs>
                      <a:gs pos="30000">
                        <a:srgbClr val="1A1A1A"/>
                      </a:gs>
                    </a:gsLst>
                    <a:lin ang="5400000" scaled="0"/>
                  </a:gradFill>
                  <a:latin typeface="Segoe UI Semibold"/>
                </a:rPr>
                <a:t>VM B</a:t>
              </a:r>
            </a:p>
          </p:txBody>
        </p:sp>
        <p:grpSp>
          <p:nvGrpSpPr>
            <p:cNvPr id="50" name="Group 49">
              <a:extLst>
                <a:ext uri="{FF2B5EF4-FFF2-40B4-BE49-F238E27FC236}">
                  <a16:creationId xmlns:a16="http://schemas.microsoft.com/office/drawing/2014/main" id="{57BF719A-15F2-4D6C-A85E-60ED25D4E14E}"/>
                </a:ext>
              </a:extLst>
            </p:cNvPr>
            <p:cNvGrpSpPr/>
            <p:nvPr/>
          </p:nvGrpSpPr>
          <p:grpSpPr>
            <a:xfrm>
              <a:off x="6774549" y="4235829"/>
              <a:ext cx="409015" cy="481430"/>
              <a:chOff x="7500135" y="3505374"/>
              <a:chExt cx="647272" cy="692607"/>
            </a:xfrm>
          </p:grpSpPr>
          <p:sp>
            <p:nvSpPr>
              <p:cNvPr id="51" name="Flowchart: Magnetic Disk 50">
                <a:extLst>
                  <a:ext uri="{FF2B5EF4-FFF2-40B4-BE49-F238E27FC236}">
                    <a16:creationId xmlns:a16="http://schemas.microsoft.com/office/drawing/2014/main" id="{89E79745-8F97-44FE-9CB9-EB3F1B2F3E04}"/>
                  </a:ext>
                </a:extLst>
              </p:cNvPr>
              <p:cNvSpPr/>
              <p:nvPr/>
            </p:nvSpPr>
            <p:spPr bwMode="auto">
              <a:xfrm>
                <a:off x="7500135" y="3780890"/>
                <a:ext cx="647272" cy="417091"/>
              </a:xfrm>
              <a:prstGeom prst="flowChartMagneticDisk">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Flowchart: Magnetic Disk 51">
                <a:extLst>
                  <a:ext uri="{FF2B5EF4-FFF2-40B4-BE49-F238E27FC236}">
                    <a16:creationId xmlns:a16="http://schemas.microsoft.com/office/drawing/2014/main" id="{821B9468-8040-4738-89F5-BD07B04936A2}"/>
                  </a:ext>
                </a:extLst>
              </p:cNvPr>
              <p:cNvSpPr/>
              <p:nvPr/>
            </p:nvSpPr>
            <p:spPr bwMode="auto">
              <a:xfrm>
                <a:off x="7500135" y="3505374"/>
                <a:ext cx="647272" cy="417091"/>
              </a:xfrm>
              <a:prstGeom prst="flowChartMagneticDisk">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8" name="TextBox 57">
              <a:extLst>
                <a:ext uri="{FF2B5EF4-FFF2-40B4-BE49-F238E27FC236}">
                  <a16:creationId xmlns:a16="http://schemas.microsoft.com/office/drawing/2014/main" id="{25AC9719-6E61-4FE8-9537-8334754DD1F2}"/>
                </a:ext>
              </a:extLst>
            </p:cNvPr>
            <p:cNvSpPr txBox="1"/>
            <p:nvPr/>
          </p:nvSpPr>
          <p:spPr>
            <a:xfrm>
              <a:off x="6147257" y="4690778"/>
              <a:ext cx="625790" cy="161380"/>
            </a:xfrm>
            <a:prstGeom prst="rect">
              <a:avLst/>
            </a:prstGeom>
            <a:noFill/>
          </p:spPr>
          <p:txBody>
            <a:bodyPr wrap="square" lIns="0" tIns="0" rIns="0" bIns="0" rtlCol="0">
              <a:spAutoFit/>
            </a:bodyPr>
            <a:lstStyle/>
            <a:p>
              <a:pPr algn="ctr" defTabSz="914367"/>
              <a:r>
                <a:rPr lang="en-US" sz="1028">
                  <a:gradFill>
                    <a:gsLst>
                      <a:gs pos="2917">
                        <a:srgbClr val="1A1A1A"/>
                      </a:gs>
                      <a:gs pos="30000">
                        <a:srgbClr val="1A1A1A"/>
                      </a:gs>
                    </a:gsLst>
                    <a:lin ang="5400000" scaled="0"/>
                  </a:gradFill>
                  <a:latin typeface="Segoe UI Semibold"/>
                </a:rPr>
                <a:t>T1</a:t>
              </a:r>
            </a:p>
          </p:txBody>
        </p:sp>
        <p:sp>
          <p:nvSpPr>
            <p:cNvPr id="59" name="TextBox 58">
              <a:extLst>
                <a:ext uri="{FF2B5EF4-FFF2-40B4-BE49-F238E27FC236}">
                  <a16:creationId xmlns:a16="http://schemas.microsoft.com/office/drawing/2014/main" id="{11A46FCE-56C2-4118-B970-083B2C30CB45}"/>
                </a:ext>
              </a:extLst>
            </p:cNvPr>
            <p:cNvSpPr txBox="1"/>
            <p:nvPr/>
          </p:nvSpPr>
          <p:spPr>
            <a:xfrm>
              <a:off x="6674727" y="4550243"/>
              <a:ext cx="625790" cy="161380"/>
            </a:xfrm>
            <a:prstGeom prst="rect">
              <a:avLst/>
            </a:prstGeom>
            <a:noFill/>
          </p:spPr>
          <p:txBody>
            <a:bodyPr wrap="square" lIns="0" tIns="0" rIns="0" bIns="0" rtlCol="0">
              <a:spAutoFit/>
            </a:bodyPr>
            <a:lstStyle/>
            <a:p>
              <a:pPr algn="ctr" defTabSz="914367"/>
              <a:r>
                <a:rPr lang="en-US" sz="1028">
                  <a:gradFill>
                    <a:gsLst>
                      <a:gs pos="2917">
                        <a:srgbClr val="1A1A1A"/>
                      </a:gs>
                      <a:gs pos="30000">
                        <a:srgbClr val="1A1A1A"/>
                      </a:gs>
                    </a:gsLst>
                    <a:lin ang="5400000" scaled="0"/>
                  </a:gradFill>
                  <a:latin typeface="Segoe UI Semibold"/>
                </a:rPr>
                <a:t>L1</a:t>
              </a:r>
            </a:p>
          </p:txBody>
        </p:sp>
        <p:sp>
          <p:nvSpPr>
            <p:cNvPr id="60" name="TextBox 59">
              <a:extLst>
                <a:ext uri="{FF2B5EF4-FFF2-40B4-BE49-F238E27FC236}">
                  <a16:creationId xmlns:a16="http://schemas.microsoft.com/office/drawing/2014/main" id="{29A91D13-119C-44D1-AA4C-1DE941FFD15F}"/>
                </a:ext>
              </a:extLst>
            </p:cNvPr>
            <p:cNvSpPr txBox="1"/>
            <p:nvPr/>
          </p:nvSpPr>
          <p:spPr>
            <a:xfrm>
              <a:off x="7162282" y="4695829"/>
              <a:ext cx="625790" cy="161380"/>
            </a:xfrm>
            <a:prstGeom prst="rect">
              <a:avLst/>
            </a:prstGeom>
            <a:noFill/>
          </p:spPr>
          <p:txBody>
            <a:bodyPr wrap="square" lIns="0" tIns="0" rIns="0" bIns="0" rtlCol="0">
              <a:spAutoFit/>
            </a:bodyPr>
            <a:lstStyle/>
            <a:p>
              <a:pPr algn="ctr" defTabSz="914367"/>
              <a:r>
                <a:rPr lang="en-US" sz="1028">
                  <a:gradFill>
                    <a:gsLst>
                      <a:gs pos="2917">
                        <a:srgbClr val="1A1A1A"/>
                      </a:gs>
                      <a:gs pos="30000">
                        <a:srgbClr val="1A1A1A"/>
                      </a:gs>
                    </a:gsLst>
                    <a:lin ang="5400000" scaled="0"/>
                  </a:gradFill>
                  <a:latin typeface="Segoe UI Semibold"/>
                </a:rPr>
                <a:t>T2</a:t>
              </a:r>
            </a:p>
          </p:txBody>
        </p:sp>
      </p:grpSp>
      <p:grpSp>
        <p:nvGrpSpPr>
          <p:cNvPr id="62" name="Group 61">
            <a:extLst>
              <a:ext uri="{FF2B5EF4-FFF2-40B4-BE49-F238E27FC236}">
                <a16:creationId xmlns:a16="http://schemas.microsoft.com/office/drawing/2014/main" id="{B41EA909-9132-4334-B31F-417084EDC3E5}"/>
              </a:ext>
            </a:extLst>
          </p:cNvPr>
          <p:cNvGrpSpPr/>
          <p:nvPr/>
        </p:nvGrpSpPr>
        <p:grpSpPr>
          <a:xfrm>
            <a:off x="8383596" y="3560336"/>
            <a:ext cx="1671746" cy="1171247"/>
            <a:chOff x="6099325" y="4235829"/>
            <a:chExt cx="1705510" cy="1194903"/>
          </a:xfrm>
        </p:grpSpPr>
        <p:grpSp>
          <p:nvGrpSpPr>
            <p:cNvPr id="63" name="Group 62">
              <a:extLst>
                <a:ext uri="{FF2B5EF4-FFF2-40B4-BE49-F238E27FC236}">
                  <a16:creationId xmlns:a16="http://schemas.microsoft.com/office/drawing/2014/main" id="{E0394B9A-BD27-4463-86B5-524092BAD46C}"/>
                </a:ext>
              </a:extLst>
            </p:cNvPr>
            <p:cNvGrpSpPr/>
            <p:nvPr/>
          </p:nvGrpSpPr>
          <p:grpSpPr>
            <a:xfrm>
              <a:off x="6099325" y="4654510"/>
              <a:ext cx="1705510" cy="546152"/>
              <a:chOff x="8429945" y="3982396"/>
              <a:chExt cx="1705510" cy="450764"/>
            </a:xfrm>
          </p:grpSpPr>
          <p:sp>
            <p:nvSpPr>
              <p:cNvPr id="77" name="Freeform: Shape 76">
                <a:extLst>
                  <a:ext uri="{FF2B5EF4-FFF2-40B4-BE49-F238E27FC236}">
                    <a16:creationId xmlns:a16="http://schemas.microsoft.com/office/drawing/2014/main" id="{CB3E1419-0710-4428-9F58-AD60CFC71E28}"/>
                  </a:ext>
                </a:extLst>
              </p:cNvPr>
              <p:cNvSpPr/>
              <p:nvPr/>
            </p:nvSpPr>
            <p:spPr bwMode="auto">
              <a:xfrm>
                <a:off x="8429945" y="3982396"/>
                <a:ext cx="1705510" cy="450764"/>
              </a:xfrm>
              <a:custGeom>
                <a:avLst/>
                <a:gdLst>
                  <a:gd name="connsiteX0" fmla="*/ 168869 w 1705510"/>
                  <a:gd name="connsiteY0" fmla="*/ 0 h 450764"/>
                  <a:gd name="connsiteX1" fmla="*/ 1536642 w 1705510"/>
                  <a:gd name="connsiteY1" fmla="*/ 0 h 450764"/>
                  <a:gd name="connsiteX2" fmla="*/ 1699127 w 1705510"/>
                  <a:gd name="connsiteY2" fmla="*/ 254511 h 450764"/>
                  <a:gd name="connsiteX3" fmla="*/ 1705510 w 1705510"/>
                  <a:gd name="connsiteY3" fmla="*/ 254511 h 450764"/>
                  <a:gd name="connsiteX4" fmla="*/ 1705510 w 1705510"/>
                  <a:gd name="connsiteY4" fmla="*/ 264509 h 450764"/>
                  <a:gd name="connsiteX5" fmla="*/ 1705510 w 1705510"/>
                  <a:gd name="connsiteY5" fmla="*/ 450764 h 450764"/>
                  <a:gd name="connsiteX6" fmla="*/ 0 w 1705510"/>
                  <a:gd name="connsiteY6" fmla="*/ 450764 h 450764"/>
                  <a:gd name="connsiteX7" fmla="*/ 0 w 1705510"/>
                  <a:gd name="connsiteY7" fmla="*/ 254511 h 450764"/>
                  <a:gd name="connsiteX8" fmla="*/ 6384 w 1705510"/>
                  <a:gd name="connsiteY8" fmla="*/ 254511 h 45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5510" h="450764">
                    <a:moveTo>
                      <a:pt x="168869" y="0"/>
                    </a:moveTo>
                    <a:lnTo>
                      <a:pt x="1536642" y="0"/>
                    </a:lnTo>
                    <a:lnTo>
                      <a:pt x="1699127" y="254511"/>
                    </a:lnTo>
                    <a:lnTo>
                      <a:pt x="1705510" y="254511"/>
                    </a:lnTo>
                    <a:lnTo>
                      <a:pt x="1705510" y="264509"/>
                    </a:lnTo>
                    <a:lnTo>
                      <a:pt x="1705510" y="450764"/>
                    </a:lnTo>
                    <a:lnTo>
                      <a:pt x="0" y="450764"/>
                    </a:lnTo>
                    <a:lnTo>
                      <a:pt x="0" y="254511"/>
                    </a:lnTo>
                    <a:lnTo>
                      <a:pt x="6384" y="254511"/>
                    </a:lnTo>
                    <a:close/>
                  </a:path>
                </a:pathLst>
              </a:cu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94585EF5-B029-4A1C-BDB0-B527F4806C2E}"/>
                  </a:ext>
                </a:extLst>
              </p:cNvPr>
              <p:cNvCxnSpPr>
                <a:stCxn id="77" idx="7"/>
                <a:endCxn id="77" idx="2"/>
              </p:cNvCxnSpPr>
              <p:nvPr/>
            </p:nvCxnSpPr>
            <p:spPr>
              <a:xfrm>
                <a:off x="8429945" y="4236907"/>
                <a:ext cx="1699127" cy="0"/>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4" name="Group 63">
              <a:extLst>
                <a:ext uri="{FF2B5EF4-FFF2-40B4-BE49-F238E27FC236}">
                  <a16:creationId xmlns:a16="http://schemas.microsoft.com/office/drawing/2014/main" id="{4474281B-822E-4829-BD46-562F1D0A5F43}"/>
                </a:ext>
              </a:extLst>
            </p:cNvPr>
            <p:cNvGrpSpPr/>
            <p:nvPr/>
          </p:nvGrpSpPr>
          <p:grpSpPr>
            <a:xfrm>
              <a:off x="6257647" y="4389042"/>
              <a:ext cx="409015" cy="481430"/>
              <a:chOff x="7500135" y="3505374"/>
              <a:chExt cx="647272" cy="692607"/>
            </a:xfrm>
          </p:grpSpPr>
          <p:sp>
            <p:nvSpPr>
              <p:cNvPr id="75" name="Flowchart: Magnetic Disk 74">
                <a:extLst>
                  <a:ext uri="{FF2B5EF4-FFF2-40B4-BE49-F238E27FC236}">
                    <a16:creationId xmlns:a16="http://schemas.microsoft.com/office/drawing/2014/main" id="{0AC381E1-F681-494D-AECC-3238286B67AB}"/>
                  </a:ext>
                </a:extLst>
              </p:cNvPr>
              <p:cNvSpPr/>
              <p:nvPr/>
            </p:nvSpPr>
            <p:spPr bwMode="auto">
              <a:xfrm>
                <a:off x="7500135" y="3780890"/>
                <a:ext cx="647272" cy="417091"/>
              </a:xfrm>
              <a:prstGeom prst="flowChartMagneticDisk">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lowchart: Magnetic Disk 75">
                <a:extLst>
                  <a:ext uri="{FF2B5EF4-FFF2-40B4-BE49-F238E27FC236}">
                    <a16:creationId xmlns:a16="http://schemas.microsoft.com/office/drawing/2014/main" id="{C867DF80-E75A-4065-ACE1-E4059388EB52}"/>
                  </a:ext>
                </a:extLst>
              </p:cNvPr>
              <p:cNvSpPr/>
              <p:nvPr/>
            </p:nvSpPr>
            <p:spPr bwMode="auto">
              <a:xfrm>
                <a:off x="7500135" y="3505374"/>
                <a:ext cx="647272" cy="417091"/>
              </a:xfrm>
              <a:prstGeom prst="flowChartMagneticDisk">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92C81CCD-DC2B-4750-A9E6-7AE54D9D627F}"/>
                </a:ext>
              </a:extLst>
            </p:cNvPr>
            <p:cNvGrpSpPr/>
            <p:nvPr/>
          </p:nvGrpSpPr>
          <p:grpSpPr>
            <a:xfrm>
              <a:off x="7270670" y="4389042"/>
              <a:ext cx="409015" cy="481430"/>
              <a:chOff x="7500135" y="3505374"/>
              <a:chExt cx="647272" cy="692607"/>
            </a:xfrm>
          </p:grpSpPr>
          <p:sp>
            <p:nvSpPr>
              <p:cNvPr id="73" name="Flowchart: Magnetic Disk 72">
                <a:extLst>
                  <a:ext uri="{FF2B5EF4-FFF2-40B4-BE49-F238E27FC236}">
                    <a16:creationId xmlns:a16="http://schemas.microsoft.com/office/drawing/2014/main" id="{8CBF1BF8-54C8-44D5-85D1-2F915F9A210C}"/>
                  </a:ext>
                </a:extLst>
              </p:cNvPr>
              <p:cNvSpPr/>
              <p:nvPr/>
            </p:nvSpPr>
            <p:spPr bwMode="auto">
              <a:xfrm>
                <a:off x="7500135" y="3780890"/>
                <a:ext cx="647272" cy="417091"/>
              </a:xfrm>
              <a:prstGeom prst="flowChartMagneticDisk">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Flowchart: Magnetic Disk 73">
                <a:extLst>
                  <a:ext uri="{FF2B5EF4-FFF2-40B4-BE49-F238E27FC236}">
                    <a16:creationId xmlns:a16="http://schemas.microsoft.com/office/drawing/2014/main" id="{74151CB5-D445-46FC-85C6-C8D09C892587}"/>
                  </a:ext>
                </a:extLst>
              </p:cNvPr>
              <p:cNvSpPr/>
              <p:nvPr/>
            </p:nvSpPr>
            <p:spPr bwMode="auto">
              <a:xfrm>
                <a:off x="7500135" y="3505374"/>
                <a:ext cx="647272" cy="417091"/>
              </a:xfrm>
              <a:prstGeom prst="flowChartMagneticDisk">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BB9A7DB7-951A-43F4-997D-DF6178C972CB}"/>
                </a:ext>
              </a:extLst>
            </p:cNvPr>
            <p:cNvSpPr txBox="1"/>
            <p:nvPr/>
          </p:nvSpPr>
          <p:spPr>
            <a:xfrm>
              <a:off x="6607896" y="5246261"/>
              <a:ext cx="688369" cy="184471"/>
            </a:xfrm>
            <a:prstGeom prst="rect">
              <a:avLst/>
            </a:prstGeom>
            <a:noFill/>
          </p:spPr>
          <p:txBody>
            <a:bodyPr wrap="square" lIns="0" tIns="0" rIns="0" bIns="0" rtlCol="0">
              <a:spAutoFit/>
            </a:bodyPr>
            <a:lstStyle/>
            <a:p>
              <a:pPr algn="ctr" defTabSz="914367"/>
              <a:r>
                <a:rPr lang="en-US" sz="1175">
                  <a:gradFill>
                    <a:gsLst>
                      <a:gs pos="2917">
                        <a:srgbClr val="1A1A1A"/>
                      </a:gs>
                      <a:gs pos="30000">
                        <a:srgbClr val="1A1A1A"/>
                      </a:gs>
                    </a:gsLst>
                    <a:lin ang="5400000" scaled="0"/>
                  </a:gradFill>
                  <a:latin typeface="Segoe UI Semibold"/>
                </a:rPr>
                <a:t>VM C</a:t>
              </a:r>
            </a:p>
          </p:txBody>
        </p:sp>
        <p:grpSp>
          <p:nvGrpSpPr>
            <p:cNvPr id="67" name="Group 66">
              <a:extLst>
                <a:ext uri="{FF2B5EF4-FFF2-40B4-BE49-F238E27FC236}">
                  <a16:creationId xmlns:a16="http://schemas.microsoft.com/office/drawing/2014/main" id="{658DFD4C-6AD3-42B2-B50F-0B9C7036B9B4}"/>
                </a:ext>
              </a:extLst>
            </p:cNvPr>
            <p:cNvGrpSpPr/>
            <p:nvPr/>
          </p:nvGrpSpPr>
          <p:grpSpPr>
            <a:xfrm>
              <a:off x="6774549" y="4235829"/>
              <a:ext cx="409015" cy="481430"/>
              <a:chOff x="7500135" y="3505374"/>
              <a:chExt cx="647272" cy="692607"/>
            </a:xfrm>
          </p:grpSpPr>
          <p:sp>
            <p:nvSpPr>
              <p:cNvPr id="71" name="Flowchart: Magnetic Disk 70">
                <a:extLst>
                  <a:ext uri="{FF2B5EF4-FFF2-40B4-BE49-F238E27FC236}">
                    <a16:creationId xmlns:a16="http://schemas.microsoft.com/office/drawing/2014/main" id="{F3B92FBD-3D01-42A8-8D53-C01EC4F7A381}"/>
                  </a:ext>
                </a:extLst>
              </p:cNvPr>
              <p:cNvSpPr/>
              <p:nvPr/>
            </p:nvSpPr>
            <p:spPr bwMode="auto">
              <a:xfrm>
                <a:off x="7500135" y="3780890"/>
                <a:ext cx="647272" cy="417091"/>
              </a:xfrm>
              <a:prstGeom prst="flowChartMagneticDisk">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Flowchart: Magnetic Disk 71">
                <a:extLst>
                  <a:ext uri="{FF2B5EF4-FFF2-40B4-BE49-F238E27FC236}">
                    <a16:creationId xmlns:a16="http://schemas.microsoft.com/office/drawing/2014/main" id="{D8F678CB-1A35-43CD-AF2A-A1ECAF28236A}"/>
                  </a:ext>
                </a:extLst>
              </p:cNvPr>
              <p:cNvSpPr/>
              <p:nvPr/>
            </p:nvSpPr>
            <p:spPr bwMode="auto">
              <a:xfrm>
                <a:off x="7500135" y="3505374"/>
                <a:ext cx="647272" cy="417091"/>
              </a:xfrm>
              <a:prstGeom prst="flowChartMagneticDisk">
                <a:avLst/>
              </a:prstGeom>
              <a:solidFill>
                <a:schemeClr val="accent5">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solidFill>
                    <a:srgbClr val="FFFFFF"/>
                  </a:solidFill>
                  <a:latin typeface="Segoe UI"/>
                  <a:ea typeface="Segoe UI" pitchFamily="34" charset="0"/>
                  <a:cs typeface="Segoe UI" pitchFamily="34" charset="0"/>
                </a:endParaRPr>
              </a:p>
            </p:txBody>
          </p:sp>
        </p:grpSp>
        <p:sp>
          <p:nvSpPr>
            <p:cNvPr id="68" name="TextBox 67">
              <a:extLst>
                <a:ext uri="{FF2B5EF4-FFF2-40B4-BE49-F238E27FC236}">
                  <a16:creationId xmlns:a16="http://schemas.microsoft.com/office/drawing/2014/main" id="{86A8D686-3400-4E1B-A877-9E6260500527}"/>
                </a:ext>
              </a:extLst>
            </p:cNvPr>
            <p:cNvSpPr txBox="1"/>
            <p:nvPr/>
          </p:nvSpPr>
          <p:spPr>
            <a:xfrm>
              <a:off x="6147257" y="4690777"/>
              <a:ext cx="625790" cy="161380"/>
            </a:xfrm>
            <a:prstGeom prst="rect">
              <a:avLst/>
            </a:prstGeom>
            <a:noFill/>
          </p:spPr>
          <p:txBody>
            <a:bodyPr wrap="square" lIns="0" tIns="0" rIns="0" bIns="0" rtlCol="0">
              <a:spAutoFit/>
            </a:bodyPr>
            <a:lstStyle/>
            <a:p>
              <a:pPr algn="ctr" defTabSz="914367"/>
              <a:r>
                <a:rPr lang="en-US" sz="1028">
                  <a:gradFill>
                    <a:gsLst>
                      <a:gs pos="2917">
                        <a:srgbClr val="1A1A1A"/>
                      </a:gs>
                      <a:gs pos="30000">
                        <a:srgbClr val="1A1A1A"/>
                      </a:gs>
                    </a:gsLst>
                    <a:lin ang="5400000" scaled="0"/>
                  </a:gradFill>
                  <a:latin typeface="Segoe UI Semibold"/>
                </a:rPr>
                <a:t>T3</a:t>
              </a:r>
            </a:p>
          </p:txBody>
        </p:sp>
        <p:sp>
          <p:nvSpPr>
            <p:cNvPr id="69" name="TextBox 68">
              <a:extLst>
                <a:ext uri="{FF2B5EF4-FFF2-40B4-BE49-F238E27FC236}">
                  <a16:creationId xmlns:a16="http://schemas.microsoft.com/office/drawing/2014/main" id="{D4D4715B-5496-4FDA-9586-47420539595E}"/>
                </a:ext>
              </a:extLst>
            </p:cNvPr>
            <p:cNvSpPr txBox="1"/>
            <p:nvPr/>
          </p:nvSpPr>
          <p:spPr>
            <a:xfrm>
              <a:off x="6674727" y="4550243"/>
              <a:ext cx="625790" cy="161380"/>
            </a:xfrm>
            <a:prstGeom prst="rect">
              <a:avLst/>
            </a:prstGeom>
            <a:noFill/>
          </p:spPr>
          <p:txBody>
            <a:bodyPr wrap="square" lIns="0" tIns="0" rIns="0" bIns="0" rtlCol="0">
              <a:spAutoFit/>
            </a:bodyPr>
            <a:lstStyle/>
            <a:p>
              <a:pPr algn="ctr" defTabSz="914367"/>
              <a:r>
                <a:rPr lang="en-US" sz="1028">
                  <a:gradFill>
                    <a:gsLst>
                      <a:gs pos="2917">
                        <a:srgbClr val="1A1A1A"/>
                      </a:gs>
                      <a:gs pos="30000">
                        <a:srgbClr val="1A1A1A"/>
                      </a:gs>
                    </a:gsLst>
                    <a:lin ang="5400000" scaled="0"/>
                  </a:gradFill>
                  <a:latin typeface="Segoe UI Semibold"/>
                </a:rPr>
                <a:t>L2</a:t>
              </a:r>
            </a:p>
          </p:txBody>
        </p:sp>
        <p:sp>
          <p:nvSpPr>
            <p:cNvPr id="70" name="TextBox 69">
              <a:extLst>
                <a:ext uri="{FF2B5EF4-FFF2-40B4-BE49-F238E27FC236}">
                  <a16:creationId xmlns:a16="http://schemas.microsoft.com/office/drawing/2014/main" id="{4C44E66D-B04E-4F55-A416-AAE5C6C63A01}"/>
                </a:ext>
              </a:extLst>
            </p:cNvPr>
            <p:cNvSpPr txBox="1"/>
            <p:nvPr/>
          </p:nvSpPr>
          <p:spPr>
            <a:xfrm>
              <a:off x="7162282" y="4695828"/>
              <a:ext cx="625790" cy="161380"/>
            </a:xfrm>
            <a:prstGeom prst="rect">
              <a:avLst/>
            </a:prstGeom>
            <a:noFill/>
          </p:spPr>
          <p:txBody>
            <a:bodyPr wrap="square" lIns="0" tIns="0" rIns="0" bIns="0" rtlCol="0">
              <a:spAutoFit/>
            </a:bodyPr>
            <a:lstStyle/>
            <a:p>
              <a:pPr algn="ctr" defTabSz="914367"/>
              <a:r>
                <a:rPr lang="en-US" sz="1028">
                  <a:gradFill>
                    <a:gsLst>
                      <a:gs pos="2917">
                        <a:srgbClr val="1A1A1A"/>
                      </a:gs>
                      <a:gs pos="30000">
                        <a:srgbClr val="1A1A1A"/>
                      </a:gs>
                    </a:gsLst>
                    <a:lin ang="5400000" scaled="0"/>
                  </a:gradFill>
                  <a:latin typeface="Segoe UI Semibold"/>
                </a:rPr>
                <a:t>T4</a:t>
              </a:r>
            </a:p>
          </p:txBody>
        </p:sp>
      </p:grpSp>
      <p:grpSp>
        <p:nvGrpSpPr>
          <p:cNvPr id="81" name="Group 80">
            <a:extLst>
              <a:ext uri="{FF2B5EF4-FFF2-40B4-BE49-F238E27FC236}">
                <a16:creationId xmlns:a16="http://schemas.microsoft.com/office/drawing/2014/main" id="{2419AFF7-E38B-4C68-AFD3-13B353B90E6E}"/>
              </a:ext>
            </a:extLst>
          </p:cNvPr>
          <p:cNvGrpSpPr/>
          <p:nvPr/>
        </p:nvGrpSpPr>
        <p:grpSpPr>
          <a:xfrm>
            <a:off x="10049086" y="2877575"/>
            <a:ext cx="1256007" cy="535340"/>
            <a:chOff x="10370412" y="3709552"/>
            <a:chExt cx="1705510" cy="546152"/>
          </a:xfrm>
          <a:solidFill>
            <a:schemeClr val="accent1">
              <a:lumMod val="40000"/>
              <a:lumOff val="60000"/>
            </a:schemeClr>
          </a:solidFill>
        </p:grpSpPr>
        <p:sp>
          <p:nvSpPr>
            <p:cNvPr id="79" name="Freeform: Shape 78">
              <a:extLst>
                <a:ext uri="{FF2B5EF4-FFF2-40B4-BE49-F238E27FC236}">
                  <a16:creationId xmlns:a16="http://schemas.microsoft.com/office/drawing/2014/main" id="{B60D36F4-39FC-480D-AA86-91446946A612}"/>
                </a:ext>
              </a:extLst>
            </p:cNvPr>
            <p:cNvSpPr/>
            <p:nvPr/>
          </p:nvSpPr>
          <p:spPr bwMode="auto">
            <a:xfrm>
              <a:off x="10370412" y="3709552"/>
              <a:ext cx="1705510" cy="546152"/>
            </a:xfrm>
            <a:custGeom>
              <a:avLst/>
              <a:gdLst>
                <a:gd name="connsiteX0" fmla="*/ 168869 w 1705510"/>
                <a:gd name="connsiteY0" fmla="*/ 0 h 450764"/>
                <a:gd name="connsiteX1" fmla="*/ 1536642 w 1705510"/>
                <a:gd name="connsiteY1" fmla="*/ 0 h 450764"/>
                <a:gd name="connsiteX2" fmla="*/ 1699127 w 1705510"/>
                <a:gd name="connsiteY2" fmla="*/ 254511 h 450764"/>
                <a:gd name="connsiteX3" fmla="*/ 1705510 w 1705510"/>
                <a:gd name="connsiteY3" fmla="*/ 254511 h 450764"/>
                <a:gd name="connsiteX4" fmla="*/ 1705510 w 1705510"/>
                <a:gd name="connsiteY4" fmla="*/ 264509 h 450764"/>
                <a:gd name="connsiteX5" fmla="*/ 1705510 w 1705510"/>
                <a:gd name="connsiteY5" fmla="*/ 450764 h 450764"/>
                <a:gd name="connsiteX6" fmla="*/ 0 w 1705510"/>
                <a:gd name="connsiteY6" fmla="*/ 450764 h 450764"/>
                <a:gd name="connsiteX7" fmla="*/ 0 w 1705510"/>
                <a:gd name="connsiteY7" fmla="*/ 254511 h 450764"/>
                <a:gd name="connsiteX8" fmla="*/ 6384 w 1705510"/>
                <a:gd name="connsiteY8" fmla="*/ 254511 h 45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5510" h="450764">
                  <a:moveTo>
                    <a:pt x="168869" y="0"/>
                  </a:moveTo>
                  <a:lnTo>
                    <a:pt x="1536642" y="0"/>
                  </a:lnTo>
                  <a:lnTo>
                    <a:pt x="1699127" y="254511"/>
                  </a:lnTo>
                  <a:lnTo>
                    <a:pt x="1705510" y="254511"/>
                  </a:lnTo>
                  <a:lnTo>
                    <a:pt x="1705510" y="264509"/>
                  </a:lnTo>
                  <a:lnTo>
                    <a:pt x="1705510" y="450764"/>
                  </a:lnTo>
                  <a:lnTo>
                    <a:pt x="0" y="450764"/>
                  </a:lnTo>
                  <a:lnTo>
                    <a:pt x="0" y="254511"/>
                  </a:lnTo>
                  <a:lnTo>
                    <a:pt x="6384" y="254511"/>
                  </a:lnTo>
                  <a:close/>
                </a:path>
              </a:pathLst>
            </a:custGeom>
            <a:grp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D6D7FAB5-441A-40E2-B802-D5D0A9276321}"/>
                </a:ext>
              </a:extLst>
            </p:cNvPr>
            <p:cNvCxnSpPr>
              <a:stCxn id="79" idx="7"/>
              <a:endCxn id="79" idx="2"/>
            </p:cNvCxnSpPr>
            <p:nvPr/>
          </p:nvCxnSpPr>
          <p:spPr>
            <a:xfrm>
              <a:off x="10370412" y="4017921"/>
              <a:ext cx="1699127" cy="0"/>
            </a:xfrm>
            <a:prstGeom prst="line">
              <a:avLst/>
            </a:prstGeom>
            <a:grp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09" name="Straight Arrow Connector 108">
            <a:extLst>
              <a:ext uri="{FF2B5EF4-FFF2-40B4-BE49-F238E27FC236}">
                <a16:creationId xmlns:a16="http://schemas.microsoft.com/office/drawing/2014/main" id="{1A6B61A1-0628-4CCF-A0A4-5A7B760AC892}"/>
              </a:ext>
            </a:extLst>
          </p:cNvPr>
          <p:cNvCxnSpPr>
            <a:cxnSpLocks/>
          </p:cNvCxnSpPr>
          <p:nvPr/>
        </p:nvCxnSpPr>
        <p:spPr>
          <a:xfrm flipH="1">
            <a:off x="8769956" y="3008830"/>
            <a:ext cx="1348901" cy="0"/>
          </a:xfrm>
          <a:prstGeom prst="straightConnector1">
            <a:avLst/>
          </a:prstGeom>
          <a:ln w="190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F954D55-CBE1-4595-AEF6-1703F614D1AF}"/>
              </a:ext>
            </a:extLst>
          </p:cNvPr>
          <p:cNvCxnSpPr>
            <a:cxnSpLocks/>
            <a:stCxn id="79" idx="8"/>
          </p:cNvCxnSpPr>
          <p:nvPr/>
        </p:nvCxnSpPr>
        <p:spPr>
          <a:xfrm flipH="1">
            <a:off x="7679177" y="3179839"/>
            <a:ext cx="2374609" cy="903617"/>
          </a:xfrm>
          <a:prstGeom prst="straightConnector1">
            <a:avLst/>
          </a:prstGeom>
          <a:ln w="190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5DFBCD3-4453-44FE-B3D4-39067DB8107D}"/>
              </a:ext>
            </a:extLst>
          </p:cNvPr>
          <p:cNvCxnSpPr>
            <a:cxnSpLocks/>
          </p:cNvCxnSpPr>
          <p:nvPr/>
        </p:nvCxnSpPr>
        <p:spPr>
          <a:xfrm flipH="1">
            <a:off x="9925487" y="3412915"/>
            <a:ext cx="273320" cy="702419"/>
          </a:xfrm>
          <a:prstGeom prst="straightConnector1">
            <a:avLst/>
          </a:prstGeom>
          <a:ln w="190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8D220CE1-40A8-4C3B-A6C8-7A3E25A3640B}"/>
              </a:ext>
            </a:extLst>
          </p:cNvPr>
          <p:cNvSpPr txBox="1"/>
          <p:nvPr/>
        </p:nvSpPr>
        <p:spPr>
          <a:xfrm>
            <a:off x="10084234" y="3450637"/>
            <a:ext cx="1195347" cy="180819"/>
          </a:xfrm>
          <a:prstGeom prst="rect">
            <a:avLst/>
          </a:prstGeom>
          <a:noFill/>
        </p:spPr>
        <p:txBody>
          <a:bodyPr wrap="square" lIns="0" tIns="0" rIns="0" bIns="0" rtlCol="0">
            <a:spAutoFit/>
          </a:bodyPr>
          <a:lstStyle/>
          <a:p>
            <a:pPr algn="ctr" defTabSz="914367"/>
            <a:r>
              <a:rPr lang="en-US" sz="1175">
                <a:gradFill>
                  <a:gsLst>
                    <a:gs pos="2917">
                      <a:srgbClr val="1A1A1A"/>
                    </a:gs>
                    <a:gs pos="30000">
                      <a:srgbClr val="1A1A1A"/>
                    </a:gs>
                  </a:gsLst>
                  <a:lin ang="5400000" scaled="0"/>
                </a:gradFill>
                <a:latin typeface="Segoe UI Semibold"/>
              </a:rPr>
              <a:t>Orchestrator</a:t>
            </a:r>
          </a:p>
        </p:txBody>
      </p:sp>
      <p:cxnSp>
        <p:nvCxnSpPr>
          <p:cNvPr id="130" name="Straight Connector 129">
            <a:extLst>
              <a:ext uri="{FF2B5EF4-FFF2-40B4-BE49-F238E27FC236}">
                <a16:creationId xmlns:a16="http://schemas.microsoft.com/office/drawing/2014/main" id="{3CCD4759-BABD-4A5B-AB32-BE8B79D48D90}"/>
              </a:ext>
            </a:extLst>
          </p:cNvPr>
          <p:cNvCxnSpPr>
            <a:endCxn id="52" idx="1"/>
          </p:cNvCxnSpPr>
          <p:nvPr/>
        </p:nvCxnSpPr>
        <p:spPr>
          <a:xfrm flipH="1">
            <a:off x="6992910" y="3008830"/>
            <a:ext cx="600125" cy="500839"/>
          </a:xfrm>
          <a:prstGeom prst="line">
            <a:avLst/>
          </a:prstGeom>
          <a:ln w="19050">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C00ED07-2444-4024-8D0F-776E821506FF}"/>
              </a:ext>
            </a:extLst>
          </p:cNvPr>
          <p:cNvCxnSpPr>
            <a:cxnSpLocks/>
            <a:endCxn id="72" idx="2"/>
          </p:cNvCxnSpPr>
          <p:nvPr/>
        </p:nvCxnSpPr>
        <p:spPr>
          <a:xfrm>
            <a:off x="7793493" y="3028137"/>
            <a:ext cx="1251959" cy="674287"/>
          </a:xfrm>
          <a:prstGeom prst="line">
            <a:avLst/>
          </a:prstGeom>
          <a:ln w="19050">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28FF2A0-555C-4D4B-9026-A9A04341151B}"/>
              </a:ext>
            </a:extLst>
          </p:cNvPr>
          <p:cNvCxnSpPr>
            <a:cxnSpLocks/>
            <a:endCxn id="72" idx="1"/>
          </p:cNvCxnSpPr>
          <p:nvPr/>
        </p:nvCxnSpPr>
        <p:spPr>
          <a:xfrm>
            <a:off x="8491984" y="3012117"/>
            <a:ext cx="753928" cy="548218"/>
          </a:xfrm>
          <a:prstGeom prst="line">
            <a:avLst/>
          </a:prstGeom>
          <a:ln w="19050">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FFA447F-85A3-4983-9878-B60D91233829}"/>
              </a:ext>
            </a:extLst>
          </p:cNvPr>
          <p:cNvCxnSpPr>
            <a:cxnSpLocks/>
            <a:endCxn id="52" idx="4"/>
          </p:cNvCxnSpPr>
          <p:nvPr/>
        </p:nvCxnSpPr>
        <p:spPr>
          <a:xfrm flipH="1">
            <a:off x="7193368" y="3011274"/>
            <a:ext cx="1039768" cy="640488"/>
          </a:xfrm>
          <a:prstGeom prst="line">
            <a:avLst/>
          </a:prstGeom>
          <a:ln w="19050">
            <a:solidFill>
              <a:schemeClr val="accent3"/>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22E34143-7115-47B0-9465-096C3C4A92C9}"/>
              </a:ext>
            </a:extLst>
          </p:cNvPr>
          <p:cNvGrpSpPr/>
          <p:nvPr/>
        </p:nvGrpSpPr>
        <p:grpSpPr>
          <a:xfrm>
            <a:off x="6285781" y="4289075"/>
            <a:ext cx="1366546" cy="120623"/>
            <a:chOff x="6411851" y="4070336"/>
            <a:chExt cx="1394146" cy="123059"/>
          </a:xfrm>
        </p:grpSpPr>
        <p:grpSp>
          <p:nvGrpSpPr>
            <p:cNvPr id="146" name="Group 145">
              <a:extLst>
                <a:ext uri="{FF2B5EF4-FFF2-40B4-BE49-F238E27FC236}">
                  <a16:creationId xmlns:a16="http://schemas.microsoft.com/office/drawing/2014/main" id="{51992A5D-87B2-4CE2-94F4-0B7254351348}"/>
                </a:ext>
              </a:extLst>
            </p:cNvPr>
            <p:cNvGrpSpPr/>
            <p:nvPr/>
          </p:nvGrpSpPr>
          <p:grpSpPr>
            <a:xfrm>
              <a:off x="7501197" y="4070336"/>
              <a:ext cx="304800" cy="123059"/>
              <a:chOff x="7453893" y="5212741"/>
              <a:chExt cx="304800" cy="123059"/>
            </a:xfrm>
          </p:grpSpPr>
          <p:cxnSp>
            <p:nvCxnSpPr>
              <p:cNvPr id="141" name="Straight Connector 140">
                <a:extLst>
                  <a:ext uri="{FF2B5EF4-FFF2-40B4-BE49-F238E27FC236}">
                    <a16:creationId xmlns:a16="http://schemas.microsoft.com/office/drawing/2014/main" id="{4A731072-1D26-4F2E-BAE1-44F584E3592E}"/>
                  </a:ext>
                </a:extLst>
              </p:cNvPr>
              <p:cNvCxnSpPr>
                <a:cxnSpLocks/>
              </p:cNvCxnSpPr>
              <p:nvPr/>
            </p:nvCxnSpPr>
            <p:spPr>
              <a:xfrm>
                <a:off x="74538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3" name="Straight Connector 142">
                <a:extLst>
                  <a:ext uri="{FF2B5EF4-FFF2-40B4-BE49-F238E27FC236}">
                    <a16:creationId xmlns:a16="http://schemas.microsoft.com/office/drawing/2014/main" id="{61827F04-1C98-43E3-8BB5-075F6351418A}"/>
                  </a:ext>
                </a:extLst>
              </p:cNvPr>
              <p:cNvCxnSpPr>
                <a:cxnSpLocks/>
              </p:cNvCxnSpPr>
              <p:nvPr/>
            </p:nvCxnSpPr>
            <p:spPr>
              <a:xfrm>
                <a:off x="75554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Connector 143">
                <a:extLst>
                  <a:ext uri="{FF2B5EF4-FFF2-40B4-BE49-F238E27FC236}">
                    <a16:creationId xmlns:a16="http://schemas.microsoft.com/office/drawing/2014/main" id="{96A2B998-426C-42D5-B4BC-191610BCA0B2}"/>
                  </a:ext>
                </a:extLst>
              </p:cNvPr>
              <p:cNvCxnSpPr>
                <a:cxnSpLocks/>
              </p:cNvCxnSpPr>
              <p:nvPr/>
            </p:nvCxnSpPr>
            <p:spPr>
              <a:xfrm>
                <a:off x="77586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Connector 144">
                <a:extLst>
                  <a:ext uri="{FF2B5EF4-FFF2-40B4-BE49-F238E27FC236}">
                    <a16:creationId xmlns:a16="http://schemas.microsoft.com/office/drawing/2014/main" id="{40DCA91E-1A58-4AD8-AD23-8A21A1058CDE}"/>
                  </a:ext>
                </a:extLst>
              </p:cNvPr>
              <p:cNvCxnSpPr>
                <a:cxnSpLocks/>
              </p:cNvCxnSpPr>
              <p:nvPr/>
            </p:nvCxnSpPr>
            <p:spPr>
              <a:xfrm>
                <a:off x="76570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47" name="Oval 146">
              <a:extLst>
                <a:ext uri="{FF2B5EF4-FFF2-40B4-BE49-F238E27FC236}">
                  <a16:creationId xmlns:a16="http://schemas.microsoft.com/office/drawing/2014/main" id="{044E2A2C-C54B-4AFC-9F98-5828612072EF}"/>
                </a:ext>
              </a:extLst>
            </p:cNvPr>
            <p:cNvSpPr/>
            <p:nvPr/>
          </p:nvSpPr>
          <p:spPr bwMode="auto">
            <a:xfrm>
              <a:off x="6411851" y="4077698"/>
              <a:ext cx="98070" cy="98070"/>
            </a:xfrm>
            <a:prstGeom prst="ellipse">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453F19EB-003E-4DC4-BBE1-4502D0FD73B8}"/>
              </a:ext>
            </a:extLst>
          </p:cNvPr>
          <p:cNvGrpSpPr/>
          <p:nvPr/>
        </p:nvGrpSpPr>
        <p:grpSpPr>
          <a:xfrm>
            <a:off x="8553209" y="4332321"/>
            <a:ext cx="1366546" cy="120623"/>
            <a:chOff x="6411851" y="4070336"/>
            <a:chExt cx="1394146" cy="123059"/>
          </a:xfrm>
        </p:grpSpPr>
        <p:grpSp>
          <p:nvGrpSpPr>
            <p:cNvPr id="150" name="Group 149">
              <a:extLst>
                <a:ext uri="{FF2B5EF4-FFF2-40B4-BE49-F238E27FC236}">
                  <a16:creationId xmlns:a16="http://schemas.microsoft.com/office/drawing/2014/main" id="{5BF68708-06B6-430E-84E7-554CC21584CA}"/>
                </a:ext>
              </a:extLst>
            </p:cNvPr>
            <p:cNvGrpSpPr/>
            <p:nvPr/>
          </p:nvGrpSpPr>
          <p:grpSpPr>
            <a:xfrm>
              <a:off x="7501197" y="4070336"/>
              <a:ext cx="304800" cy="123059"/>
              <a:chOff x="7453893" y="5212741"/>
              <a:chExt cx="304800" cy="123059"/>
            </a:xfrm>
          </p:grpSpPr>
          <p:cxnSp>
            <p:nvCxnSpPr>
              <p:cNvPr id="152" name="Straight Connector 151">
                <a:extLst>
                  <a:ext uri="{FF2B5EF4-FFF2-40B4-BE49-F238E27FC236}">
                    <a16:creationId xmlns:a16="http://schemas.microsoft.com/office/drawing/2014/main" id="{71D0A832-64AF-4FD4-963E-5B2F861CCFBE}"/>
                  </a:ext>
                </a:extLst>
              </p:cNvPr>
              <p:cNvCxnSpPr>
                <a:cxnSpLocks/>
              </p:cNvCxnSpPr>
              <p:nvPr/>
            </p:nvCxnSpPr>
            <p:spPr>
              <a:xfrm>
                <a:off x="74538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 name="Straight Connector 152">
                <a:extLst>
                  <a:ext uri="{FF2B5EF4-FFF2-40B4-BE49-F238E27FC236}">
                    <a16:creationId xmlns:a16="http://schemas.microsoft.com/office/drawing/2014/main" id="{1B54B5FE-F2EC-4CEA-909B-249609B2BC62}"/>
                  </a:ext>
                </a:extLst>
              </p:cNvPr>
              <p:cNvCxnSpPr>
                <a:cxnSpLocks/>
              </p:cNvCxnSpPr>
              <p:nvPr/>
            </p:nvCxnSpPr>
            <p:spPr>
              <a:xfrm>
                <a:off x="75554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 name="Straight Connector 153">
                <a:extLst>
                  <a:ext uri="{FF2B5EF4-FFF2-40B4-BE49-F238E27FC236}">
                    <a16:creationId xmlns:a16="http://schemas.microsoft.com/office/drawing/2014/main" id="{E3563BAA-A89D-48E3-9C6A-B17E1FA43F1B}"/>
                  </a:ext>
                </a:extLst>
              </p:cNvPr>
              <p:cNvCxnSpPr>
                <a:cxnSpLocks/>
              </p:cNvCxnSpPr>
              <p:nvPr/>
            </p:nvCxnSpPr>
            <p:spPr>
              <a:xfrm>
                <a:off x="77586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 name="Straight Connector 154">
                <a:extLst>
                  <a:ext uri="{FF2B5EF4-FFF2-40B4-BE49-F238E27FC236}">
                    <a16:creationId xmlns:a16="http://schemas.microsoft.com/office/drawing/2014/main" id="{1D83F91E-0A6D-4154-998C-0F4AD34CBC74}"/>
                  </a:ext>
                </a:extLst>
              </p:cNvPr>
              <p:cNvCxnSpPr>
                <a:cxnSpLocks/>
              </p:cNvCxnSpPr>
              <p:nvPr/>
            </p:nvCxnSpPr>
            <p:spPr>
              <a:xfrm>
                <a:off x="7657093" y="5212741"/>
                <a:ext cx="0" cy="123059"/>
              </a:xfrm>
              <a:prstGeom prst="line">
                <a:avLst/>
              </a:prstGeom>
              <a:solidFill>
                <a:schemeClr val="bg1"/>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51" name="Oval 150">
              <a:extLst>
                <a:ext uri="{FF2B5EF4-FFF2-40B4-BE49-F238E27FC236}">
                  <a16:creationId xmlns:a16="http://schemas.microsoft.com/office/drawing/2014/main" id="{3F337CD7-89CB-418A-B553-2255E2D7D5F5}"/>
                </a:ext>
              </a:extLst>
            </p:cNvPr>
            <p:cNvSpPr/>
            <p:nvPr/>
          </p:nvSpPr>
          <p:spPr bwMode="auto">
            <a:xfrm>
              <a:off x="6411851" y="4077698"/>
              <a:ext cx="98070" cy="98070"/>
            </a:xfrm>
            <a:prstGeom prst="ellipse">
              <a:avLst/>
            </a:prstGeom>
            <a:solidFill>
              <a:schemeClr val="accent1">
                <a:lumMod val="40000"/>
                <a:lumOff val="60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3" name="Group 162">
            <a:extLst>
              <a:ext uri="{FF2B5EF4-FFF2-40B4-BE49-F238E27FC236}">
                <a16:creationId xmlns:a16="http://schemas.microsoft.com/office/drawing/2014/main" id="{7C63B318-B15D-4FC5-B40A-39A769E2753A}"/>
              </a:ext>
            </a:extLst>
          </p:cNvPr>
          <p:cNvGrpSpPr/>
          <p:nvPr/>
        </p:nvGrpSpPr>
        <p:grpSpPr>
          <a:xfrm>
            <a:off x="10167613" y="3232532"/>
            <a:ext cx="999451" cy="120623"/>
            <a:chOff x="6786360" y="4070336"/>
            <a:chExt cx="1019637" cy="123059"/>
          </a:xfrm>
        </p:grpSpPr>
        <p:grpSp>
          <p:nvGrpSpPr>
            <p:cNvPr id="164" name="Group 163">
              <a:extLst>
                <a:ext uri="{FF2B5EF4-FFF2-40B4-BE49-F238E27FC236}">
                  <a16:creationId xmlns:a16="http://schemas.microsoft.com/office/drawing/2014/main" id="{A664E278-ED7A-4A4B-BFCB-09AED39A1A2C}"/>
                </a:ext>
              </a:extLst>
            </p:cNvPr>
            <p:cNvGrpSpPr/>
            <p:nvPr/>
          </p:nvGrpSpPr>
          <p:grpSpPr>
            <a:xfrm>
              <a:off x="7501197" y="4070336"/>
              <a:ext cx="304800" cy="123059"/>
              <a:chOff x="7453893" y="5212741"/>
              <a:chExt cx="304800" cy="123059"/>
            </a:xfrm>
          </p:grpSpPr>
          <p:cxnSp>
            <p:nvCxnSpPr>
              <p:cNvPr id="166" name="Straight Connector 165">
                <a:extLst>
                  <a:ext uri="{FF2B5EF4-FFF2-40B4-BE49-F238E27FC236}">
                    <a16:creationId xmlns:a16="http://schemas.microsoft.com/office/drawing/2014/main" id="{F5EED7A2-CBDB-4E45-ACC7-537D1A5FC9C0}"/>
                  </a:ext>
                </a:extLst>
              </p:cNvPr>
              <p:cNvCxnSpPr>
                <a:cxnSpLocks/>
              </p:cNvCxnSpPr>
              <p:nvPr/>
            </p:nvCxnSpPr>
            <p:spPr>
              <a:xfrm>
                <a:off x="7453893" y="5212741"/>
                <a:ext cx="0" cy="123059"/>
              </a:xfrm>
              <a:prstGeom prst="line">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7" name="Straight Connector 166">
                <a:extLst>
                  <a:ext uri="{FF2B5EF4-FFF2-40B4-BE49-F238E27FC236}">
                    <a16:creationId xmlns:a16="http://schemas.microsoft.com/office/drawing/2014/main" id="{BBAE71B1-D28F-439A-93C8-6502163B8192}"/>
                  </a:ext>
                </a:extLst>
              </p:cNvPr>
              <p:cNvCxnSpPr>
                <a:cxnSpLocks/>
              </p:cNvCxnSpPr>
              <p:nvPr/>
            </p:nvCxnSpPr>
            <p:spPr>
              <a:xfrm>
                <a:off x="7555493" y="5212741"/>
                <a:ext cx="0" cy="123059"/>
              </a:xfrm>
              <a:prstGeom prst="line">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8" name="Straight Connector 167">
                <a:extLst>
                  <a:ext uri="{FF2B5EF4-FFF2-40B4-BE49-F238E27FC236}">
                    <a16:creationId xmlns:a16="http://schemas.microsoft.com/office/drawing/2014/main" id="{F80C8EBE-3BCD-4FB2-BC33-D112C24890B2}"/>
                  </a:ext>
                </a:extLst>
              </p:cNvPr>
              <p:cNvCxnSpPr>
                <a:cxnSpLocks/>
              </p:cNvCxnSpPr>
              <p:nvPr/>
            </p:nvCxnSpPr>
            <p:spPr>
              <a:xfrm>
                <a:off x="7758693" y="5212741"/>
                <a:ext cx="0" cy="123059"/>
              </a:xfrm>
              <a:prstGeom prst="line">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9" name="Straight Connector 168">
                <a:extLst>
                  <a:ext uri="{FF2B5EF4-FFF2-40B4-BE49-F238E27FC236}">
                    <a16:creationId xmlns:a16="http://schemas.microsoft.com/office/drawing/2014/main" id="{61C6EEFC-ACD3-453C-8B77-1D4DA6A459C7}"/>
                  </a:ext>
                </a:extLst>
              </p:cNvPr>
              <p:cNvCxnSpPr>
                <a:cxnSpLocks/>
              </p:cNvCxnSpPr>
              <p:nvPr/>
            </p:nvCxnSpPr>
            <p:spPr>
              <a:xfrm>
                <a:off x="7657093" y="5212741"/>
                <a:ext cx="0" cy="123059"/>
              </a:xfrm>
              <a:prstGeom prst="line">
                <a:avLst/>
              </a:prstGeom>
              <a:solidFill>
                <a:schemeClr val="bg1"/>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65" name="Oval 164">
              <a:extLst>
                <a:ext uri="{FF2B5EF4-FFF2-40B4-BE49-F238E27FC236}">
                  <a16:creationId xmlns:a16="http://schemas.microsoft.com/office/drawing/2014/main" id="{C6CED9AD-C6A3-4FA1-BEC6-047B76BCEA83}"/>
                </a:ext>
              </a:extLst>
            </p:cNvPr>
            <p:cNvSpPr/>
            <p:nvPr/>
          </p:nvSpPr>
          <p:spPr bwMode="auto">
            <a:xfrm>
              <a:off x="6786360" y="4077698"/>
              <a:ext cx="98070" cy="98070"/>
            </a:xfrm>
            <a:prstGeom prst="ellipse">
              <a:avLst/>
            </a:prstGeom>
            <a:solidFill>
              <a:schemeClr val="accent1">
                <a:lumMod val="40000"/>
                <a:lumOff val="60000"/>
              </a:schemeClr>
            </a:solidFill>
            <a:ln w="190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71" name="Picture 170">
            <a:extLst>
              <a:ext uri="{FF2B5EF4-FFF2-40B4-BE49-F238E27FC236}">
                <a16:creationId xmlns:a16="http://schemas.microsoft.com/office/drawing/2014/main" id="{F46DE722-2898-48E2-A529-D8EE8472CBF9}"/>
              </a:ext>
            </a:extLst>
          </p:cNvPr>
          <p:cNvPicPr>
            <a:picLocks noChangeAspect="1"/>
          </p:cNvPicPr>
          <p:nvPr/>
        </p:nvPicPr>
        <p:blipFill>
          <a:blip r:embed="rId3"/>
          <a:stretch>
            <a:fillRect/>
          </a:stretch>
        </p:blipFill>
        <p:spPr>
          <a:xfrm>
            <a:off x="7570701" y="2656405"/>
            <a:ext cx="265406" cy="141109"/>
          </a:xfrm>
          <a:prstGeom prst="rect">
            <a:avLst/>
          </a:prstGeom>
        </p:spPr>
      </p:pic>
      <p:pic>
        <p:nvPicPr>
          <p:cNvPr id="172" name="Picture 171">
            <a:extLst>
              <a:ext uri="{FF2B5EF4-FFF2-40B4-BE49-F238E27FC236}">
                <a16:creationId xmlns:a16="http://schemas.microsoft.com/office/drawing/2014/main" id="{711E5B21-92B7-486A-AE57-F7F695750345}"/>
              </a:ext>
            </a:extLst>
          </p:cNvPr>
          <p:cNvPicPr>
            <a:picLocks noChangeAspect="1"/>
          </p:cNvPicPr>
          <p:nvPr/>
        </p:nvPicPr>
        <p:blipFill>
          <a:blip r:embed="rId3"/>
          <a:stretch>
            <a:fillRect/>
          </a:stretch>
        </p:blipFill>
        <p:spPr>
          <a:xfrm>
            <a:off x="6349148" y="3765899"/>
            <a:ext cx="265406" cy="141109"/>
          </a:xfrm>
          <a:prstGeom prst="rect">
            <a:avLst/>
          </a:prstGeom>
        </p:spPr>
      </p:pic>
      <p:pic>
        <p:nvPicPr>
          <p:cNvPr id="173" name="Picture 172">
            <a:extLst>
              <a:ext uri="{FF2B5EF4-FFF2-40B4-BE49-F238E27FC236}">
                <a16:creationId xmlns:a16="http://schemas.microsoft.com/office/drawing/2014/main" id="{45B0DCE0-99FE-4B79-AF19-86D09CFFDA29}"/>
              </a:ext>
            </a:extLst>
          </p:cNvPr>
          <p:cNvPicPr>
            <a:picLocks noChangeAspect="1"/>
          </p:cNvPicPr>
          <p:nvPr/>
        </p:nvPicPr>
        <p:blipFill>
          <a:blip r:embed="rId3"/>
          <a:stretch>
            <a:fillRect/>
          </a:stretch>
        </p:blipFill>
        <p:spPr>
          <a:xfrm>
            <a:off x="6857860" y="3616926"/>
            <a:ext cx="265406" cy="141109"/>
          </a:xfrm>
          <a:prstGeom prst="rect">
            <a:avLst/>
          </a:prstGeom>
        </p:spPr>
      </p:pic>
      <p:pic>
        <p:nvPicPr>
          <p:cNvPr id="174" name="Picture 173">
            <a:extLst>
              <a:ext uri="{FF2B5EF4-FFF2-40B4-BE49-F238E27FC236}">
                <a16:creationId xmlns:a16="http://schemas.microsoft.com/office/drawing/2014/main" id="{8AA21701-2E40-4341-A3C7-C4B1D79E53B6}"/>
              </a:ext>
            </a:extLst>
          </p:cNvPr>
          <p:cNvPicPr>
            <a:picLocks noChangeAspect="1"/>
          </p:cNvPicPr>
          <p:nvPr/>
        </p:nvPicPr>
        <p:blipFill>
          <a:blip r:embed="rId3"/>
          <a:stretch>
            <a:fillRect/>
          </a:stretch>
        </p:blipFill>
        <p:spPr>
          <a:xfrm>
            <a:off x="8614656" y="3807518"/>
            <a:ext cx="265406" cy="141109"/>
          </a:xfrm>
          <a:prstGeom prst="rect">
            <a:avLst/>
          </a:prstGeom>
        </p:spPr>
      </p:pic>
      <p:pic>
        <p:nvPicPr>
          <p:cNvPr id="175" name="Picture 174">
            <a:extLst>
              <a:ext uri="{FF2B5EF4-FFF2-40B4-BE49-F238E27FC236}">
                <a16:creationId xmlns:a16="http://schemas.microsoft.com/office/drawing/2014/main" id="{92A6BF07-4954-4894-A9E2-1A791DE01F03}"/>
              </a:ext>
            </a:extLst>
          </p:cNvPr>
          <p:cNvPicPr>
            <a:picLocks noChangeAspect="1"/>
          </p:cNvPicPr>
          <p:nvPr/>
        </p:nvPicPr>
        <p:blipFill>
          <a:blip r:embed="rId3"/>
          <a:stretch>
            <a:fillRect/>
          </a:stretch>
        </p:blipFill>
        <p:spPr>
          <a:xfrm>
            <a:off x="9617009" y="3818383"/>
            <a:ext cx="265406" cy="141109"/>
          </a:xfrm>
          <a:prstGeom prst="rect">
            <a:avLst/>
          </a:prstGeom>
        </p:spPr>
      </p:pic>
      <p:pic>
        <p:nvPicPr>
          <p:cNvPr id="177" name="Picture 176">
            <a:extLst>
              <a:ext uri="{FF2B5EF4-FFF2-40B4-BE49-F238E27FC236}">
                <a16:creationId xmlns:a16="http://schemas.microsoft.com/office/drawing/2014/main" id="{44B2F557-F51C-4C2A-9E2D-04FB5484C0B8}"/>
              </a:ext>
            </a:extLst>
          </p:cNvPr>
          <p:cNvPicPr>
            <a:picLocks noChangeAspect="1"/>
          </p:cNvPicPr>
          <p:nvPr/>
        </p:nvPicPr>
        <p:blipFill>
          <a:blip r:embed="rId4"/>
          <a:stretch>
            <a:fillRect/>
          </a:stretch>
        </p:blipFill>
        <p:spPr>
          <a:xfrm>
            <a:off x="7284638" y="3729813"/>
            <a:ext cx="384339" cy="216190"/>
          </a:xfrm>
          <a:prstGeom prst="rect">
            <a:avLst/>
          </a:prstGeom>
        </p:spPr>
      </p:pic>
      <p:pic>
        <p:nvPicPr>
          <p:cNvPr id="178" name="Picture 177">
            <a:extLst>
              <a:ext uri="{FF2B5EF4-FFF2-40B4-BE49-F238E27FC236}">
                <a16:creationId xmlns:a16="http://schemas.microsoft.com/office/drawing/2014/main" id="{B31C1808-E263-40CE-9EA0-9CDC37D895A7}"/>
              </a:ext>
            </a:extLst>
          </p:cNvPr>
          <p:cNvPicPr>
            <a:picLocks noChangeAspect="1"/>
          </p:cNvPicPr>
          <p:nvPr/>
        </p:nvPicPr>
        <p:blipFill>
          <a:blip r:embed="rId4"/>
          <a:stretch>
            <a:fillRect/>
          </a:stretch>
        </p:blipFill>
        <p:spPr>
          <a:xfrm>
            <a:off x="8171081" y="2637021"/>
            <a:ext cx="384339" cy="216190"/>
          </a:xfrm>
          <a:prstGeom prst="rect">
            <a:avLst/>
          </a:prstGeom>
        </p:spPr>
      </p:pic>
      <p:sp>
        <p:nvSpPr>
          <p:cNvPr id="179" name="TextBox 178">
            <a:extLst>
              <a:ext uri="{FF2B5EF4-FFF2-40B4-BE49-F238E27FC236}">
                <a16:creationId xmlns:a16="http://schemas.microsoft.com/office/drawing/2014/main" id="{3F682B43-62CC-428A-85F6-6726D7D01FC7}"/>
              </a:ext>
            </a:extLst>
          </p:cNvPr>
          <p:cNvSpPr txBox="1"/>
          <p:nvPr/>
        </p:nvSpPr>
        <p:spPr>
          <a:xfrm>
            <a:off x="8987666" y="3672330"/>
            <a:ext cx="519715" cy="120674"/>
          </a:xfrm>
          <a:prstGeom prst="rect">
            <a:avLst/>
          </a:prstGeom>
          <a:noFill/>
        </p:spPr>
        <p:txBody>
          <a:bodyPr wrap="square" lIns="0" tIns="0" rIns="0" bIns="0" rtlCol="0">
            <a:spAutoFit/>
          </a:bodyPr>
          <a:lstStyle/>
          <a:p>
            <a:pPr algn="ctr" defTabSz="914367"/>
            <a:r>
              <a:rPr lang="en-US" sz="784" b="1" err="1">
                <a:solidFill>
                  <a:srgbClr val="FFFFFF"/>
                </a:solidFill>
                <a:latin typeface="Segoe UI"/>
                <a:cs typeface="Segoe UI Semibold" panose="020B0702040204020203" pitchFamily="34" charset="0"/>
              </a:rPr>
              <a:t>Sonic</a:t>
            </a:r>
            <a:endParaRPr lang="en-US" sz="784" b="1">
              <a:solidFill>
                <a:srgbClr val="FFFFFF"/>
              </a:solidFill>
              <a:latin typeface="Segoe UI"/>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F7E9DA52-1D0D-4BAC-89CB-E24ED0C8F780}"/>
              </a:ext>
            </a:extLst>
          </p:cNvPr>
          <p:cNvCxnSpPr>
            <a:cxnSpLocks/>
          </p:cNvCxnSpPr>
          <p:nvPr/>
        </p:nvCxnSpPr>
        <p:spPr>
          <a:xfrm>
            <a:off x="10702902" y="3717762"/>
            <a:ext cx="0" cy="2009139"/>
          </a:xfrm>
          <a:prstGeom prst="straightConnector1">
            <a:avLst/>
          </a:prstGeom>
          <a:ln w="190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6732361A-9F7C-409B-8117-8C521A6BB219}"/>
              </a:ext>
            </a:extLst>
          </p:cNvPr>
          <p:cNvGrpSpPr/>
          <p:nvPr/>
        </p:nvGrpSpPr>
        <p:grpSpPr>
          <a:xfrm>
            <a:off x="10323986" y="5811080"/>
            <a:ext cx="757832" cy="358519"/>
            <a:chOff x="10754603" y="5540006"/>
            <a:chExt cx="773137" cy="365760"/>
          </a:xfrm>
        </p:grpSpPr>
        <p:sp>
          <p:nvSpPr>
            <p:cNvPr id="183" name="people_4" title="Icon of a person">
              <a:extLst>
                <a:ext uri="{FF2B5EF4-FFF2-40B4-BE49-F238E27FC236}">
                  <a16:creationId xmlns:a16="http://schemas.microsoft.com/office/drawing/2014/main" id="{9C07CE9E-0313-4CDF-9F13-7E264282FE7D}"/>
                </a:ext>
              </a:extLst>
            </p:cNvPr>
            <p:cNvSpPr>
              <a:spLocks noChangeAspect="1" noEditPoints="1"/>
            </p:cNvSpPr>
            <p:nvPr/>
          </p:nvSpPr>
          <p:spPr bwMode="auto">
            <a:xfrm>
              <a:off x="10754603" y="554000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1765">
                <a:solidFill>
                  <a:srgbClr val="1A1A1A"/>
                </a:solidFill>
                <a:latin typeface="Segoe UI"/>
              </a:endParaRPr>
            </a:p>
          </p:txBody>
        </p:sp>
        <p:sp>
          <p:nvSpPr>
            <p:cNvPr id="184" name="desktop" title="a desktop PC">
              <a:extLst>
                <a:ext uri="{FF2B5EF4-FFF2-40B4-BE49-F238E27FC236}">
                  <a16:creationId xmlns:a16="http://schemas.microsoft.com/office/drawing/2014/main" id="{48911D07-BEB0-4C48-9B92-3331D93DD059}"/>
                </a:ext>
              </a:extLst>
            </p:cNvPr>
            <p:cNvSpPr>
              <a:spLocks noChangeAspect="1" noEditPoints="1"/>
            </p:cNvSpPr>
            <p:nvPr/>
          </p:nvSpPr>
          <p:spPr bwMode="auto">
            <a:xfrm>
              <a:off x="11155909" y="5540006"/>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grpSp>
      <p:sp>
        <p:nvSpPr>
          <p:cNvPr id="186" name="TextBox 185">
            <a:extLst>
              <a:ext uri="{FF2B5EF4-FFF2-40B4-BE49-F238E27FC236}">
                <a16:creationId xmlns:a16="http://schemas.microsoft.com/office/drawing/2014/main" id="{5BD1C71B-B956-4C6E-BD30-45B9EAC04EAA}"/>
              </a:ext>
            </a:extLst>
          </p:cNvPr>
          <p:cNvSpPr txBox="1"/>
          <p:nvPr/>
        </p:nvSpPr>
        <p:spPr>
          <a:xfrm>
            <a:off x="6295844" y="3232245"/>
            <a:ext cx="908323" cy="180819"/>
          </a:xfrm>
          <a:prstGeom prst="rect">
            <a:avLst/>
          </a:prstGeom>
          <a:noFill/>
        </p:spPr>
        <p:txBody>
          <a:bodyPr wrap="square" lIns="0" tIns="0" rIns="0" bIns="0" rtlCol="0">
            <a:spAutoFit/>
          </a:bodyPr>
          <a:lstStyle/>
          <a:p>
            <a:pPr defTabSz="914367"/>
            <a:r>
              <a:rPr lang="en-US" sz="1175">
                <a:solidFill>
                  <a:srgbClr val="1A1A1A"/>
                </a:solidFill>
                <a:latin typeface="Segoe UI"/>
              </a:rPr>
              <a:t>Enlaces virtuales</a:t>
            </a:r>
          </a:p>
        </p:txBody>
      </p:sp>
    </p:spTree>
    <p:extLst>
      <p:ext uri="{BB962C8B-B14F-4D97-AF65-F5344CB8AC3E}">
        <p14:creationId xmlns:p14="http://schemas.microsoft.com/office/powerpoint/2010/main" val="174470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026A1A-543E-E746-9FD3-87127F947D8A}"/>
              </a:ext>
            </a:extLst>
          </p:cNvPr>
          <p:cNvSpPr>
            <a:spLocks noGrp="1"/>
          </p:cNvSpPr>
          <p:nvPr>
            <p:ph type="body" sz="quarter" idx="10"/>
          </p:nvPr>
        </p:nvSpPr>
        <p:spPr>
          <a:xfrm>
            <a:off x="437318" y="2139702"/>
            <a:ext cx="6303347" cy="3114571"/>
          </a:xfrm>
        </p:spPr>
        <p:txBody>
          <a:bodyPr/>
          <a:lstStyle/>
          <a:p>
            <a:r>
              <a:rPr lang="en-US" sz="2745" dirty="0">
                <a:solidFill>
                  <a:schemeClr val="bg2"/>
                </a:solidFill>
                <a:latin typeface="+mj-lt"/>
              </a:rPr>
              <a:t>Gary Lezama</a:t>
            </a:r>
            <a:endParaRPr lang="x-none" sz="2745" dirty="0">
              <a:solidFill>
                <a:schemeClr val="bg2"/>
              </a:solidFill>
              <a:latin typeface="+mj-lt"/>
            </a:endParaRPr>
          </a:p>
          <a:p>
            <a:endParaRPr lang="en-US" sz="2745" dirty="0">
              <a:solidFill>
                <a:schemeClr val="bg2"/>
              </a:solidFill>
              <a:latin typeface="+mj-lt"/>
            </a:endParaRPr>
          </a:p>
          <a:p>
            <a:pPr marL="457200" indent="-457200">
              <a:buFont typeface="Arial" panose="020B0604020202020204" pitchFamily="34" charset="0"/>
              <a:buChar char="•"/>
            </a:pPr>
            <a:r>
              <a:rPr lang="es-PA" sz="2745" dirty="0">
                <a:solidFill>
                  <a:schemeClr val="bg2"/>
                </a:solidFill>
              </a:rPr>
              <a:t>+6 años de experiencia en Azure</a:t>
            </a:r>
          </a:p>
          <a:p>
            <a:pPr marL="457200" indent="-457200">
              <a:buFont typeface="Arial" panose="020B0604020202020204" pitchFamily="34" charset="0"/>
              <a:buChar char="•"/>
            </a:pPr>
            <a:r>
              <a:rPr lang="es-PA" sz="2745" dirty="0">
                <a:solidFill>
                  <a:schemeClr val="bg2"/>
                </a:solidFill>
              </a:rPr>
              <a:t>+8 años de experiencia en nube</a:t>
            </a:r>
          </a:p>
          <a:p>
            <a:pPr marL="457200" indent="-457200">
              <a:buFont typeface="Arial" panose="020B0604020202020204" pitchFamily="34" charset="0"/>
              <a:buChar char="•"/>
            </a:pPr>
            <a:r>
              <a:rPr lang="es-PA" sz="2745" dirty="0">
                <a:solidFill>
                  <a:schemeClr val="bg2"/>
                </a:solidFill>
              </a:rPr>
              <a:t>Experiencia en consultoría y preventa</a:t>
            </a:r>
          </a:p>
          <a:p>
            <a:pPr marL="457200" indent="-457200">
              <a:buFont typeface="Arial" panose="020B0604020202020204" pitchFamily="34" charset="0"/>
              <a:buChar char="•"/>
            </a:pPr>
            <a:r>
              <a:rPr lang="es-PA" sz="2745" dirty="0">
                <a:solidFill>
                  <a:schemeClr val="bg2"/>
                </a:solidFill>
              </a:rPr>
              <a:t>Entusiasta en Ciberseguridad</a:t>
            </a:r>
          </a:p>
        </p:txBody>
      </p:sp>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p:txBody>
          <a:bodyPr/>
          <a:lstStyle/>
          <a:p>
            <a:r>
              <a:rPr lang="en-US" dirty="0" err="1">
                <a:solidFill>
                  <a:schemeClr val="bg2"/>
                </a:solidFill>
              </a:rPr>
              <a:t>Acerca</a:t>
            </a:r>
            <a:r>
              <a:rPr lang="en-US" dirty="0">
                <a:solidFill>
                  <a:schemeClr val="bg2"/>
                </a:solidFill>
              </a:rPr>
              <a:t> del </a:t>
            </a:r>
            <a:r>
              <a:rPr lang="en-US" dirty="0" err="1">
                <a:solidFill>
                  <a:schemeClr val="bg2"/>
                </a:solidFill>
              </a:rPr>
              <a:t>Presentador</a:t>
            </a:r>
            <a:endParaRPr lang="x-none" dirty="0">
              <a:solidFill>
                <a:schemeClr val="bg2"/>
              </a:solidFill>
            </a:endParaRPr>
          </a:p>
        </p:txBody>
      </p:sp>
      <p:pic>
        <p:nvPicPr>
          <p:cNvPr id="5" name="Picture 4" descr="A person wearing a suit and tie smiling at the camera&#10;&#10;Description automatically generated">
            <a:extLst>
              <a:ext uri="{FF2B5EF4-FFF2-40B4-BE49-F238E27FC236}">
                <a16:creationId xmlns:a16="http://schemas.microsoft.com/office/drawing/2014/main" id="{6CC26ADD-8679-4657-96AF-A365860CFA19}"/>
              </a:ext>
            </a:extLst>
          </p:cNvPr>
          <p:cNvPicPr>
            <a:picLocks/>
          </p:cNvPicPr>
          <p:nvPr/>
        </p:nvPicPr>
        <p:blipFill>
          <a:blip r:embed="rId2">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tretch>
            <a:fillRect/>
          </a:stretch>
        </p:blipFill>
        <p:spPr>
          <a:xfrm>
            <a:off x="10450863" y="130211"/>
            <a:ext cx="1545580" cy="1480632"/>
          </a:xfrm>
          <a:prstGeom prst="ellipse">
            <a:avLst/>
          </a:prstGeom>
          <a:ln>
            <a:noFill/>
          </a:ln>
          <a:effectLst/>
        </p:spPr>
      </p:pic>
      <p:pic>
        <p:nvPicPr>
          <p:cNvPr id="2050" name="Picture 2" descr="Microsoft 365 Certified: Enterprise Administrator Expert">
            <a:extLst>
              <a:ext uri="{FF2B5EF4-FFF2-40B4-BE49-F238E27FC236}">
                <a16:creationId xmlns:a16="http://schemas.microsoft.com/office/drawing/2014/main" id="{76E204AB-9594-43BD-97ED-6835EF20F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0993" y="3653553"/>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icrosoft Certified: Azure Administrator Associate">
            <a:extLst>
              <a:ext uri="{FF2B5EF4-FFF2-40B4-BE49-F238E27FC236}">
                <a16:creationId xmlns:a16="http://schemas.microsoft.com/office/drawing/2014/main" id="{51FD73A2-E9F0-4F80-8908-125B5D0F0C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993" y="517856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icrosoft Certified: Dynamics 365 Fundamentals">
            <a:extLst>
              <a:ext uri="{FF2B5EF4-FFF2-40B4-BE49-F238E27FC236}">
                <a16:creationId xmlns:a16="http://schemas.microsoft.com/office/drawing/2014/main" id="{E1C9BD40-264D-446F-8F02-87A4D985B8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0863" y="517856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icrosoft 365 Certified: Security Administrator Associate">
            <a:extLst>
              <a:ext uri="{FF2B5EF4-FFF2-40B4-BE49-F238E27FC236}">
                <a16:creationId xmlns:a16="http://schemas.microsoft.com/office/drawing/2014/main" id="{F2302CAF-AF7F-443A-A0C4-31F4EC8680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0863" y="3653553"/>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a:xfrm>
            <a:off x="391477" y="2435704"/>
            <a:ext cx="9401560" cy="1465948"/>
          </a:xfrm>
        </p:spPr>
        <p:txBody>
          <a:bodyPr/>
          <a:lstStyle/>
          <a:p>
            <a:r>
              <a:rPr lang="es-PA" dirty="0"/>
              <a:t>Dentro de las redes </a:t>
            </a:r>
            <a:r>
              <a:rPr lang="es-PA" u="sng" dirty="0"/>
              <a:t>lógicas</a:t>
            </a:r>
            <a:r>
              <a:rPr lang="es-PA" dirty="0"/>
              <a:t> de Azure</a:t>
            </a:r>
          </a:p>
        </p:txBody>
      </p:sp>
    </p:spTree>
    <p:extLst>
      <p:ext uri="{BB962C8B-B14F-4D97-AF65-F5344CB8AC3E}">
        <p14:creationId xmlns:p14="http://schemas.microsoft.com/office/powerpoint/2010/main" val="282769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BCBC4FA9-7586-4F48-ABA7-A5CAD8942EE2}"/>
              </a:ext>
            </a:extLst>
          </p:cNvPr>
          <p:cNvSpPr/>
          <p:nvPr/>
        </p:nvSpPr>
        <p:spPr bwMode="auto">
          <a:xfrm>
            <a:off x="1" y="1392207"/>
            <a:ext cx="12191999" cy="54811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588263" y="247408"/>
            <a:ext cx="11018520" cy="1107996"/>
          </a:xfrm>
        </p:spPr>
        <p:txBody>
          <a:bodyPr/>
          <a:lstStyle/>
          <a:p>
            <a:r>
              <a:rPr lang="en-US" dirty="0">
                <a:solidFill>
                  <a:schemeClr val="accent1"/>
                </a:solidFill>
              </a:rPr>
              <a:t>SDN </a:t>
            </a:r>
            <a:r>
              <a:rPr lang="en-US" dirty="0" err="1">
                <a:solidFill>
                  <a:schemeClr val="accent1"/>
                </a:solidFill>
              </a:rPr>
              <a:t>Hiperescalable</a:t>
            </a:r>
            <a:r>
              <a:rPr lang="en-US" dirty="0">
                <a:solidFill>
                  <a:schemeClr val="accent1"/>
                </a:solidFill>
              </a:rPr>
              <a:t> </a:t>
            </a:r>
            <a:r>
              <a:rPr lang="en-US" dirty="0"/>
              <a:t>| Construir las abstracciones adecuadas</a:t>
            </a:r>
          </a:p>
        </p:txBody>
      </p:sp>
      <p:graphicFrame>
        <p:nvGraphicFramePr>
          <p:cNvPr id="30" name="Table 29"/>
          <p:cNvGraphicFramePr>
            <a:graphicFrameLocks noGrp="1"/>
          </p:cNvGraphicFramePr>
          <p:nvPr>
            <p:extLst>
              <p:ext uri="{D42A27DB-BD31-4B8C-83A1-F6EECF244321}">
                <p14:modId xmlns:p14="http://schemas.microsoft.com/office/powerpoint/2010/main" val="969633307"/>
              </p:ext>
            </p:extLst>
          </p:nvPr>
        </p:nvGraphicFramePr>
        <p:xfrm>
          <a:off x="6998369" y="2334962"/>
          <a:ext cx="4938663" cy="1887846"/>
        </p:xfrm>
        <a:graphic>
          <a:graphicData uri="http://schemas.openxmlformats.org/drawingml/2006/table">
            <a:tbl>
              <a:tblPr bandRow="1">
                <a:tableStyleId>{5C22544A-7EE6-4342-B048-85BDC9FD1C3A}</a:tableStyleId>
              </a:tblPr>
              <a:tblGrid>
                <a:gridCol w="2627103">
                  <a:extLst>
                    <a:ext uri="{9D8B030D-6E8A-4147-A177-3AD203B41FA5}">
                      <a16:colId xmlns:a16="http://schemas.microsoft.com/office/drawing/2014/main" val="20000"/>
                    </a:ext>
                  </a:extLst>
                </a:gridCol>
                <a:gridCol w="2311560">
                  <a:extLst>
                    <a:ext uri="{9D8B030D-6E8A-4147-A177-3AD203B41FA5}">
                      <a16:colId xmlns:a16="http://schemas.microsoft.com/office/drawing/2014/main" val="20001"/>
                    </a:ext>
                  </a:extLst>
                </a:gridCol>
              </a:tblGrid>
              <a:tr h="629282">
                <a:tc>
                  <a:txBody>
                    <a:bodyPr/>
                    <a:lstStyle/>
                    <a:p>
                      <a:pPr algn="l"/>
                      <a:r>
                        <a:rPr lang="en-US" sz="1400" dirty="0">
                          <a:latin typeface="+mj-lt"/>
                        </a:rPr>
                        <a:t>Plano de </a:t>
                      </a:r>
                      <a:r>
                        <a:rPr lang="en-US" sz="1400" dirty="0" err="1">
                          <a:latin typeface="+mj-lt"/>
                        </a:rPr>
                        <a:t>Administración</a:t>
                      </a:r>
                      <a:endParaRPr lang="en-US" sz="1400" dirty="0">
                        <a:latin typeface="+mj-lt"/>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dirty="0" err="1"/>
                        <a:t>Crear</a:t>
                      </a:r>
                      <a:r>
                        <a:rPr lang="en-US" sz="1600" baseline="0" dirty="0"/>
                        <a:t> un tenant</a:t>
                      </a:r>
                      <a:endParaRPr lang="en-US" sz="1600" dirty="0"/>
                    </a:p>
                  </a:txBody>
                  <a:tcPr marL="91427" marR="91427" marT="45713" marB="45713" anchor="ctr">
                    <a:lnL w="12700" cap="flat" cmpd="sng" algn="ctr">
                      <a:noFill/>
                      <a:prstDash val="solid"/>
                      <a:round/>
                      <a:headEnd type="none" w="med" len="med"/>
                      <a:tailEnd type="none" w="med" len="med"/>
                    </a:lnL>
                    <a:lnR w="12700" cmpd="sng">
                      <a:noFill/>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629282">
                <a:tc>
                  <a:txBody>
                    <a:bodyPr/>
                    <a:lstStyle/>
                    <a:p>
                      <a:pPr algn="l"/>
                      <a:r>
                        <a:rPr lang="en-US" sz="1600" dirty="0">
                          <a:latin typeface="+mj-lt"/>
                        </a:rPr>
                        <a:t>Plano de control</a:t>
                      </a: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600" dirty="0" err="1"/>
                        <a:t>Conectar</a:t>
                      </a:r>
                      <a:r>
                        <a:rPr lang="en-US" sz="1600" dirty="0"/>
                        <a:t> los</a:t>
                      </a:r>
                      <a:r>
                        <a:rPr lang="en-US" sz="1600" baseline="0" dirty="0"/>
                        <a:t> ACL de los tenants a los Switches</a:t>
                      </a:r>
                      <a:endParaRPr lang="en-US" sz="1600" dirty="0"/>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629282">
                <a:tc>
                  <a:txBody>
                    <a:bodyPr/>
                    <a:lstStyle/>
                    <a:p>
                      <a:pPr algn="l"/>
                      <a:r>
                        <a:rPr lang="en-US" sz="1600">
                          <a:latin typeface="+mj-lt"/>
                        </a:rPr>
                        <a:t>Plano de datos</a:t>
                      </a: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r>
                        <a:rPr lang="en-US" sz="1600" dirty="0"/>
                        <a:t>Aplicar </a:t>
                      </a:r>
                      <a:r>
                        <a:rPr lang="en-US" sz="1600" baseline="0" dirty="0"/>
                        <a:t>ACL a flujos</a:t>
                      </a:r>
                      <a:endParaRPr lang="en-US" sz="1600" dirty="0"/>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bl>
          </a:graphicData>
        </a:graphic>
      </p:graphicFrame>
      <p:grpSp>
        <p:nvGrpSpPr>
          <p:cNvPr id="32" name="Group 31"/>
          <p:cNvGrpSpPr/>
          <p:nvPr/>
        </p:nvGrpSpPr>
        <p:grpSpPr>
          <a:xfrm>
            <a:off x="3784161" y="1772082"/>
            <a:ext cx="2677167" cy="4441998"/>
            <a:chOff x="4400399" y="1203873"/>
            <a:chExt cx="2677547" cy="5195413"/>
          </a:xfrm>
        </p:grpSpPr>
        <p:sp>
          <p:nvSpPr>
            <p:cNvPr id="6" name="Rounded Rectangle 5"/>
            <p:cNvSpPr/>
            <p:nvPr/>
          </p:nvSpPr>
          <p:spPr>
            <a:xfrm>
              <a:off x="4400399" y="5237334"/>
              <a:ext cx="2677546" cy="845902"/>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568" dirty="0">
                  <a:solidFill>
                    <a:srgbClr val="1A1A1A"/>
                  </a:solidFill>
                  <a:latin typeface="Segoe UI Semibold"/>
                </a:rPr>
                <a:t>Switch (Host)</a:t>
              </a:r>
            </a:p>
          </p:txBody>
        </p:sp>
        <p:cxnSp>
          <p:nvCxnSpPr>
            <p:cNvPr id="7" name="Straight Arrow Connector 6"/>
            <p:cNvCxnSpPr>
              <a:stCxn id="4" idx="2"/>
              <a:endCxn id="5" idx="0"/>
            </p:cNvCxnSpPr>
            <p:nvPr/>
          </p:nvCxnSpPr>
          <p:spPr>
            <a:xfrm flipH="1">
              <a:off x="5739173" y="2738966"/>
              <a:ext cx="1" cy="812766"/>
            </a:xfrm>
            <a:prstGeom prst="straightConnector1">
              <a:avLst/>
            </a:prstGeom>
            <a:noFill/>
            <a:ln w="19050" cap="flat" cmpd="sng" algn="ctr">
              <a:solidFill>
                <a:schemeClr val="bg1">
                  <a:lumMod val="65000"/>
                </a:schemeClr>
              </a:solidFill>
              <a:prstDash val="sysDot"/>
              <a:miter lim="800000"/>
              <a:headEnd type="none" w="med" len="med"/>
              <a:tailEnd type="arrow" w="med" len="med"/>
            </a:ln>
            <a:effectLst/>
          </p:spPr>
        </p:cxnSp>
        <p:cxnSp>
          <p:nvCxnSpPr>
            <p:cNvPr id="8" name="Straight Arrow Connector 7"/>
            <p:cNvCxnSpPr>
              <a:stCxn id="5" idx="2"/>
              <a:endCxn id="6" idx="0"/>
            </p:cNvCxnSpPr>
            <p:nvPr/>
          </p:nvCxnSpPr>
          <p:spPr>
            <a:xfrm>
              <a:off x="5739172" y="4424568"/>
              <a:ext cx="0" cy="812767"/>
            </a:xfrm>
            <a:prstGeom prst="straightConnector1">
              <a:avLst/>
            </a:prstGeom>
            <a:noFill/>
            <a:ln w="19050" cap="flat" cmpd="sng" algn="ctr">
              <a:solidFill>
                <a:schemeClr val="bg1">
                  <a:lumMod val="65000"/>
                </a:schemeClr>
              </a:solidFill>
              <a:prstDash val="sysDot"/>
              <a:miter lim="800000"/>
              <a:headEnd type="none" w="med" len="med"/>
              <a:tailEnd type="arrow" w="med" len="med"/>
            </a:ln>
            <a:effectLst/>
          </p:spPr>
        </p:cxnSp>
        <p:sp>
          <p:nvSpPr>
            <p:cNvPr id="9" name="TextBox 8"/>
            <p:cNvSpPr txBox="1"/>
            <p:nvPr/>
          </p:nvSpPr>
          <p:spPr>
            <a:xfrm>
              <a:off x="4660361" y="2742170"/>
              <a:ext cx="2147255" cy="299967"/>
            </a:xfrm>
            <a:prstGeom prst="rect">
              <a:avLst/>
            </a:prstGeom>
            <a:solidFill>
              <a:schemeClr val="bg1">
                <a:lumMod val="95000"/>
              </a:schemeClr>
            </a:solidFill>
          </p:spPr>
          <p:txBody>
            <a:bodyPr wrap="square" rtlCol="0">
              <a:spAutoFit/>
            </a:bodyPr>
            <a:lstStyle/>
            <a:p>
              <a:pPr algn="ctr" defTabSz="914367">
                <a:defRPr/>
              </a:pPr>
              <a:r>
                <a:rPr lang="en-US" sz="1078">
                  <a:solidFill>
                    <a:srgbClr val="1A1A1A"/>
                  </a:solidFill>
                  <a:latin typeface="Segoe UI Semibold" panose="020B0702040204020203" pitchFamily="34" charset="0"/>
                  <a:cs typeface="Segoe UI Semibold" panose="020B0702040204020203" pitchFamily="34" charset="0"/>
                </a:rPr>
                <a:t>Plano de gestión</a:t>
              </a:r>
            </a:p>
          </p:txBody>
        </p:sp>
        <p:sp>
          <p:nvSpPr>
            <p:cNvPr id="10" name="TextBox 9"/>
            <p:cNvSpPr txBox="1"/>
            <p:nvPr/>
          </p:nvSpPr>
          <p:spPr>
            <a:xfrm>
              <a:off x="5309935" y="6099319"/>
              <a:ext cx="858471" cy="299967"/>
            </a:xfrm>
            <a:prstGeom prst="rect">
              <a:avLst/>
            </a:prstGeom>
            <a:solidFill>
              <a:schemeClr val="bg1">
                <a:lumMod val="95000"/>
              </a:schemeClr>
            </a:solidFill>
          </p:spPr>
          <p:txBody>
            <a:bodyPr wrap="none" rtlCol="0">
              <a:spAutoFit/>
            </a:bodyPr>
            <a:lstStyle/>
            <a:p>
              <a:pPr algn="ctr" defTabSz="914367">
                <a:defRPr/>
              </a:pPr>
              <a:r>
                <a:rPr lang="en-US" sz="1078" dirty="0">
                  <a:solidFill>
                    <a:srgbClr val="1A1A1A"/>
                  </a:solidFill>
                  <a:latin typeface="Segoe UI Semibold" panose="020B0702040204020203" pitchFamily="34" charset="0"/>
                  <a:cs typeface="Segoe UI Semibold" panose="020B0702040204020203" pitchFamily="34" charset="0"/>
                </a:rPr>
                <a:t>Plano de datos</a:t>
              </a:r>
            </a:p>
          </p:txBody>
        </p:sp>
        <p:sp>
          <p:nvSpPr>
            <p:cNvPr id="16" name="TextBox 15"/>
            <p:cNvSpPr txBox="1"/>
            <p:nvPr/>
          </p:nvSpPr>
          <p:spPr>
            <a:xfrm>
              <a:off x="5391913" y="1203873"/>
              <a:ext cx="694520" cy="460923"/>
            </a:xfrm>
            <a:prstGeom prst="rect">
              <a:avLst/>
            </a:prstGeom>
            <a:noFill/>
          </p:spPr>
          <p:txBody>
            <a:bodyPr wrap="none" rtlCol="0">
              <a:spAutoFit/>
            </a:bodyPr>
            <a:lstStyle/>
            <a:p>
              <a:pPr algn="ctr" defTabSz="914367">
                <a:defRPr/>
              </a:pPr>
              <a:r>
                <a:rPr lang="en-US" sz="1961" dirty="0">
                  <a:solidFill>
                    <a:srgbClr val="1A1A1A"/>
                  </a:solidFill>
                  <a:latin typeface="Segoe UI Semibold" panose="020B0702040204020203" pitchFamily="34" charset="0"/>
                  <a:cs typeface="Segoe UI Semibold" panose="020B0702040204020203" pitchFamily="34" charset="0"/>
                </a:rPr>
                <a:t>SDN</a:t>
              </a:r>
            </a:p>
          </p:txBody>
        </p:sp>
        <p:sp>
          <p:nvSpPr>
            <p:cNvPr id="31" name="TextBox 30"/>
            <p:cNvSpPr txBox="1"/>
            <p:nvPr/>
          </p:nvSpPr>
          <p:spPr>
            <a:xfrm>
              <a:off x="4721665" y="4424566"/>
              <a:ext cx="2011680" cy="299967"/>
            </a:xfrm>
            <a:prstGeom prst="rect">
              <a:avLst/>
            </a:prstGeom>
            <a:solidFill>
              <a:schemeClr val="bg1">
                <a:lumMod val="95000"/>
              </a:schemeClr>
            </a:solidFill>
          </p:spPr>
          <p:txBody>
            <a:bodyPr wrap="square" rtlCol="0">
              <a:spAutoFit/>
            </a:bodyPr>
            <a:lstStyle/>
            <a:p>
              <a:pPr algn="ctr" defTabSz="914367">
                <a:defRPr/>
              </a:pPr>
              <a:r>
                <a:rPr lang="en-US" sz="1078">
                  <a:solidFill>
                    <a:srgbClr val="1A1A1A"/>
                  </a:solidFill>
                  <a:latin typeface="Segoe UI Semibold" panose="020B0702040204020203" pitchFamily="34" charset="0"/>
                  <a:cs typeface="Segoe UI Semibold" panose="020B0702040204020203" pitchFamily="34" charset="0"/>
                </a:rPr>
                <a:t>Plano de control</a:t>
              </a:r>
            </a:p>
          </p:txBody>
        </p:sp>
        <p:sp>
          <p:nvSpPr>
            <p:cNvPr id="4" name="Rounded Rectangle 3"/>
            <p:cNvSpPr/>
            <p:nvPr/>
          </p:nvSpPr>
          <p:spPr>
            <a:xfrm>
              <a:off x="4400400" y="1866129"/>
              <a:ext cx="2677546" cy="872836"/>
            </a:xfrm>
            <a:prstGeom prst="roundRect">
              <a:avLst>
                <a:gd name="adj" fmla="val 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568">
                  <a:solidFill>
                    <a:srgbClr val="1A1A1A"/>
                  </a:solidFill>
                  <a:latin typeface="Segoe UI Semibold"/>
                </a:rPr>
                <a:t>Azure Resource Manager</a:t>
              </a:r>
            </a:p>
          </p:txBody>
        </p:sp>
        <p:sp>
          <p:nvSpPr>
            <p:cNvPr id="5" name="Rounded Rectangle 4"/>
            <p:cNvSpPr/>
            <p:nvPr/>
          </p:nvSpPr>
          <p:spPr>
            <a:xfrm>
              <a:off x="4400399" y="3551731"/>
              <a:ext cx="2677546" cy="872836"/>
            </a:xfrm>
            <a:prstGeom prst="roundRect">
              <a:avLst>
                <a:gd name="adj" fmla="val 0"/>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568" dirty="0" err="1">
                  <a:solidFill>
                    <a:srgbClr val="1A1A1A"/>
                  </a:solidFill>
                  <a:latin typeface="Segoe UI Semibold"/>
                </a:rPr>
                <a:t>Controlador</a:t>
              </a:r>
              <a:endParaRPr lang="en-US" sz="1568" dirty="0">
                <a:solidFill>
                  <a:srgbClr val="1A1A1A"/>
                </a:solidFill>
                <a:latin typeface="Segoe UI Semibold"/>
              </a:endParaRPr>
            </a:p>
          </p:txBody>
        </p:sp>
      </p:grpSp>
      <p:sp>
        <p:nvSpPr>
          <p:cNvPr id="3" name="TextBox 2"/>
          <p:cNvSpPr txBox="1"/>
          <p:nvPr/>
        </p:nvSpPr>
        <p:spPr>
          <a:xfrm>
            <a:off x="6942717" y="1772082"/>
            <a:ext cx="5216108" cy="394082"/>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defTabSz="914367">
              <a:defRPr/>
            </a:pPr>
            <a:r>
              <a:rPr lang="en-US" sz="1961" dirty="0">
                <a:solidFill>
                  <a:srgbClr val="1A1A1A"/>
                </a:solidFill>
              </a:rPr>
              <a:t>La clave de la </a:t>
            </a:r>
            <a:r>
              <a:rPr lang="en-US" sz="1961" dirty="0" err="1">
                <a:solidFill>
                  <a:srgbClr val="1A1A1A"/>
                </a:solidFill>
              </a:rPr>
              <a:t>flexibilidad</a:t>
            </a:r>
            <a:r>
              <a:rPr lang="en-US" sz="1961" dirty="0">
                <a:solidFill>
                  <a:srgbClr val="1A1A1A"/>
                </a:solidFill>
              </a:rPr>
              <a:t> y la </a:t>
            </a:r>
            <a:r>
              <a:rPr lang="en-US" sz="1961" dirty="0" err="1">
                <a:solidFill>
                  <a:srgbClr val="1A1A1A"/>
                </a:solidFill>
              </a:rPr>
              <a:t>escala</a:t>
            </a:r>
            <a:r>
              <a:rPr lang="en-US" sz="1961" dirty="0">
                <a:solidFill>
                  <a:srgbClr val="1A1A1A"/>
                </a:solidFill>
              </a:rPr>
              <a:t> es SDN </a:t>
            </a:r>
          </a:p>
        </p:txBody>
      </p:sp>
      <p:cxnSp>
        <p:nvCxnSpPr>
          <p:cNvPr id="20" name="Straight Arrow Connector 19"/>
          <p:cNvCxnSpPr>
            <a:cxnSpLocks/>
          </p:cNvCxnSpPr>
          <p:nvPr/>
        </p:nvCxnSpPr>
        <p:spPr>
          <a:xfrm>
            <a:off x="9102558" y="2658960"/>
            <a:ext cx="448212" cy="0"/>
          </a:xfrm>
          <a:prstGeom prst="straightConnector1">
            <a:avLst/>
          </a:prstGeom>
          <a:noFill/>
          <a:ln w="19050" cap="flat" cmpd="sng" algn="ctr">
            <a:solidFill>
              <a:schemeClr val="bg1">
                <a:lumMod val="50000"/>
              </a:schemeClr>
            </a:solidFill>
            <a:prstDash val="sysDot"/>
            <a:miter lim="800000"/>
            <a:headEnd type="none" w="med" len="med"/>
            <a:tailEnd type="arrow" w="med" len="med"/>
          </a:ln>
          <a:effectLst/>
        </p:spPr>
      </p:cxnSp>
      <p:cxnSp>
        <p:nvCxnSpPr>
          <p:cNvPr id="22" name="Straight Arrow Connector 21"/>
          <p:cNvCxnSpPr>
            <a:cxnSpLocks/>
          </p:cNvCxnSpPr>
          <p:nvPr/>
        </p:nvCxnSpPr>
        <p:spPr>
          <a:xfrm>
            <a:off x="9102558" y="3283137"/>
            <a:ext cx="448212" cy="0"/>
          </a:xfrm>
          <a:prstGeom prst="straightConnector1">
            <a:avLst/>
          </a:prstGeom>
          <a:noFill/>
          <a:ln w="19050" cap="flat" cmpd="sng" algn="ctr">
            <a:solidFill>
              <a:schemeClr val="bg1">
                <a:lumMod val="50000"/>
              </a:schemeClr>
            </a:solidFill>
            <a:prstDash val="sysDot"/>
            <a:miter lim="800000"/>
            <a:headEnd type="none" w="med" len="med"/>
            <a:tailEnd type="arrow" w="med" len="med"/>
          </a:ln>
          <a:effectLst/>
        </p:spPr>
      </p:cxnSp>
      <p:cxnSp>
        <p:nvCxnSpPr>
          <p:cNvPr id="23" name="Straight Arrow Connector 22"/>
          <p:cNvCxnSpPr>
            <a:cxnSpLocks/>
          </p:cNvCxnSpPr>
          <p:nvPr/>
        </p:nvCxnSpPr>
        <p:spPr>
          <a:xfrm>
            <a:off x="9102558" y="3922905"/>
            <a:ext cx="448212" cy="0"/>
          </a:xfrm>
          <a:prstGeom prst="straightConnector1">
            <a:avLst/>
          </a:prstGeom>
          <a:noFill/>
          <a:ln w="19050" cap="flat" cmpd="sng" algn="ctr">
            <a:solidFill>
              <a:schemeClr val="bg1">
                <a:lumMod val="50000"/>
              </a:schemeClr>
            </a:solidFill>
            <a:prstDash val="sysDot"/>
            <a:miter lim="800000"/>
            <a:headEnd type="none" w="med" len="med"/>
            <a:tailEnd type="arrow" w="med" len="med"/>
          </a:ln>
          <a:effectLst/>
        </p:spPr>
      </p:cxnSp>
      <p:sp>
        <p:nvSpPr>
          <p:cNvPr id="17" name="Arrow: Chevron 16"/>
          <p:cNvSpPr/>
          <p:nvPr/>
        </p:nvSpPr>
        <p:spPr bwMode="auto">
          <a:xfrm>
            <a:off x="3177216" y="2279790"/>
            <a:ext cx="373510" cy="2245935"/>
          </a:xfrm>
          <a:prstGeom prst="chevron">
            <a:avLst>
              <a:gd name="adj" fmla="val 92394"/>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FEAC7CA2-5E80-48E9-A670-5ACFBE10109C}"/>
              </a:ext>
            </a:extLst>
          </p:cNvPr>
          <p:cNvGrpSpPr/>
          <p:nvPr/>
        </p:nvGrpSpPr>
        <p:grpSpPr>
          <a:xfrm>
            <a:off x="259717" y="1772082"/>
            <a:ext cx="3016210" cy="2753643"/>
            <a:chOff x="-131394" y="1807119"/>
            <a:chExt cx="3431273" cy="3132574"/>
          </a:xfrm>
        </p:grpSpPr>
        <p:sp>
          <p:nvSpPr>
            <p:cNvPr id="15" name="TextBox 14"/>
            <p:cNvSpPr txBox="1"/>
            <p:nvPr/>
          </p:nvSpPr>
          <p:spPr>
            <a:xfrm>
              <a:off x="-131394" y="1807119"/>
              <a:ext cx="3431273" cy="448312"/>
            </a:xfrm>
            <a:prstGeom prst="rect">
              <a:avLst/>
            </a:prstGeom>
            <a:noFill/>
          </p:spPr>
          <p:txBody>
            <a:bodyPr wrap="none" rtlCol="0">
              <a:spAutoFit/>
            </a:bodyPr>
            <a:lstStyle/>
            <a:p>
              <a:pPr algn="ctr" defTabSz="914367">
                <a:defRPr/>
              </a:pPr>
              <a:r>
                <a:rPr lang="en-US" sz="1961" dirty="0" err="1">
                  <a:solidFill>
                    <a:srgbClr val="1A1A1A"/>
                  </a:solidFill>
                  <a:latin typeface="Segoe UI Semibold" panose="020B0702040204020203" pitchFamily="34" charset="0"/>
                  <a:cs typeface="Segoe UI Semibold" panose="020B0702040204020203" pitchFamily="34" charset="0"/>
                </a:rPr>
                <a:t>Dispositivos</a:t>
              </a:r>
              <a:r>
                <a:rPr lang="en-US" sz="1961" dirty="0">
                  <a:solidFill>
                    <a:srgbClr val="1A1A1A"/>
                  </a:solidFill>
                  <a:latin typeface="Segoe UI Semibold" panose="020B0702040204020203" pitchFamily="34" charset="0"/>
                  <a:cs typeface="Segoe UI Semibold" panose="020B0702040204020203" pitchFamily="34" charset="0"/>
                </a:rPr>
                <a:t> </a:t>
              </a:r>
              <a:r>
                <a:rPr lang="en-US" sz="1961" dirty="0" err="1">
                  <a:solidFill>
                    <a:srgbClr val="1A1A1A"/>
                  </a:solidFill>
                  <a:latin typeface="Segoe UI Semibold" panose="020B0702040204020203" pitchFamily="34" charset="0"/>
                  <a:cs typeface="Segoe UI Semibold" panose="020B0702040204020203" pitchFamily="34" charset="0"/>
                </a:rPr>
                <a:t>propietarios</a:t>
              </a:r>
              <a:endParaRPr lang="en-US" sz="1961" dirty="0">
                <a:solidFill>
                  <a:srgbClr val="1A1A1A"/>
                </a:solidFill>
                <a:latin typeface="Segoe UI Semibold" panose="020B0702040204020203" pitchFamily="34" charset="0"/>
                <a:cs typeface="Segoe UI Semibold" panose="020B0702040204020203" pitchFamily="34" charset="0"/>
              </a:endParaRPr>
            </a:p>
          </p:txBody>
        </p:sp>
        <p:grpSp>
          <p:nvGrpSpPr>
            <p:cNvPr id="55" name="Group 54">
              <a:extLst>
                <a:ext uri="{FF2B5EF4-FFF2-40B4-BE49-F238E27FC236}">
                  <a16:creationId xmlns:a16="http://schemas.microsoft.com/office/drawing/2014/main" id="{03D660E1-9DF5-4895-8D4C-4D29435C343B}"/>
                </a:ext>
              </a:extLst>
            </p:cNvPr>
            <p:cNvGrpSpPr/>
            <p:nvPr/>
          </p:nvGrpSpPr>
          <p:grpSpPr>
            <a:xfrm>
              <a:off x="323090" y="2384692"/>
              <a:ext cx="2426134" cy="2555001"/>
              <a:chOff x="257213" y="2135333"/>
              <a:chExt cx="2426134" cy="2174259"/>
            </a:xfrm>
          </p:grpSpPr>
          <p:grpSp>
            <p:nvGrpSpPr>
              <p:cNvPr id="19" name="Group 18">
                <a:extLst>
                  <a:ext uri="{FF2B5EF4-FFF2-40B4-BE49-F238E27FC236}">
                    <a16:creationId xmlns:a16="http://schemas.microsoft.com/office/drawing/2014/main" id="{4C9A3DB9-8177-4574-B232-BCBD88BCD800}"/>
                  </a:ext>
                </a:extLst>
              </p:cNvPr>
              <p:cNvGrpSpPr/>
              <p:nvPr/>
            </p:nvGrpSpPr>
            <p:grpSpPr>
              <a:xfrm>
                <a:off x="257213" y="2135333"/>
                <a:ext cx="2426134" cy="634666"/>
                <a:chOff x="435775" y="5290700"/>
                <a:chExt cx="2426134" cy="634666"/>
              </a:xfrm>
            </p:grpSpPr>
            <p:grpSp>
              <p:nvGrpSpPr>
                <p:cNvPr id="24" name="Group 23">
                  <a:extLst>
                    <a:ext uri="{FF2B5EF4-FFF2-40B4-BE49-F238E27FC236}">
                      <a16:creationId xmlns:a16="http://schemas.microsoft.com/office/drawing/2014/main" id="{C53E0697-4F81-4F19-9993-C2E683E9E60C}"/>
                    </a:ext>
                  </a:extLst>
                </p:cNvPr>
                <p:cNvGrpSpPr/>
                <p:nvPr/>
              </p:nvGrpSpPr>
              <p:grpSpPr>
                <a:xfrm>
                  <a:off x="435775" y="5290700"/>
                  <a:ext cx="2426134" cy="634666"/>
                  <a:chOff x="2737932" y="3309876"/>
                  <a:chExt cx="1105214" cy="289119"/>
                </a:xfrm>
              </p:grpSpPr>
              <p:sp>
                <p:nvSpPr>
                  <p:cNvPr id="26" name="Rectangle 71">
                    <a:extLst>
                      <a:ext uri="{FF2B5EF4-FFF2-40B4-BE49-F238E27FC236}">
                        <a16:creationId xmlns:a16="http://schemas.microsoft.com/office/drawing/2014/main" id="{20424717-834D-4E72-A4F2-8D11C6516070}"/>
                      </a:ext>
                    </a:extLst>
                  </p:cNvPr>
                  <p:cNvSpPr>
                    <a:spLocks noChangeArrowheads="1"/>
                  </p:cNvSpPr>
                  <p:nvPr/>
                </p:nvSpPr>
                <p:spPr bwMode="auto">
                  <a:xfrm>
                    <a:off x="2737932" y="3309876"/>
                    <a:ext cx="1105214" cy="289119"/>
                  </a:xfrm>
                  <a:prstGeom prst="rect">
                    <a:avLst/>
                  </a:prstGeom>
                  <a:solidFill>
                    <a:schemeClr val="bg1"/>
                  </a:solidFill>
                  <a:ln w="19050">
                    <a:solidFill>
                      <a:schemeClr val="bg1">
                        <a:lumMod val="75000"/>
                      </a:schemeClr>
                    </a:solidFill>
                    <a:miter lim="800000"/>
                    <a:headEnd/>
                    <a:tailEnd/>
                  </a:ln>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27" name="Rectangle 72">
                    <a:extLst>
                      <a:ext uri="{FF2B5EF4-FFF2-40B4-BE49-F238E27FC236}">
                        <a16:creationId xmlns:a16="http://schemas.microsoft.com/office/drawing/2014/main" id="{EF830290-ADCD-4B1F-9D3D-B786BAF002C2}"/>
                      </a:ext>
                    </a:extLst>
                  </p:cNvPr>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28" name="Rectangle 73">
                    <a:extLst>
                      <a:ext uri="{FF2B5EF4-FFF2-40B4-BE49-F238E27FC236}">
                        <a16:creationId xmlns:a16="http://schemas.microsoft.com/office/drawing/2014/main" id="{F0C812D1-A49D-41FE-8030-7401E46D286E}"/>
                      </a:ext>
                    </a:extLst>
                  </p:cNvPr>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29" name="Rectangle 74">
                    <a:extLst>
                      <a:ext uri="{FF2B5EF4-FFF2-40B4-BE49-F238E27FC236}">
                        <a16:creationId xmlns:a16="http://schemas.microsoft.com/office/drawing/2014/main" id="{A5806023-C9EB-4A0A-A23A-34CCABB2CA1F}"/>
                      </a:ext>
                    </a:extLst>
                  </p:cNvPr>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33" name="Rectangle 75">
                    <a:extLst>
                      <a:ext uri="{FF2B5EF4-FFF2-40B4-BE49-F238E27FC236}">
                        <a16:creationId xmlns:a16="http://schemas.microsoft.com/office/drawing/2014/main" id="{8ED058FA-23AC-4296-9A43-7D57BDB9C1A3}"/>
                      </a:ext>
                    </a:extLst>
                  </p:cNvPr>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36" name="Oval 78">
                    <a:extLst>
                      <a:ext uri="{FF2B5EF4-FFF2-40B4-BE49-F238E27FC236}">
                        <a16:creationId xmlns:a16="http://schemas.microsoft.com/office/drawing/2014/main" id="{D3282505-DF36-421B-9D02-795A4E0C5E37}"/>
                      </a:ext>
                    </a:extLst>
                  </p:cNvPr>
                  <p:cNvSpPr>
                    <a:spLocks noChangeArrowheads="1"/>
                  </p:cNvSpPr>
                  <p:nvPr/>
                </p:nvSpPr>
                <p:spPr bwMode="auto">
                  <a:xfrm>
                    <a:off x="3677055" y="3424780"/>
                    <a:ext cx="71768" cy="59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grpSp>
            <p:sp>
              <p:nvSpPr>
                <p:cNvPr id="18" name="Rectangle 17">
                  <a:extLst>
                    <a:ext uri="{FF2B5EF4-FFF2-40B4-BE49-F238E27FC236}">
                      <a16:creationId xmlns:a16="http://schemas.microsoft.com/office/drawing/2014/main" id="{50B60743-5EC5-436C-AA32-EE23F139A894}"/>
                    </a:ext>
                  </a:extLst>
                </p:cNvPr>
                <p:cNvSpPr/>
                <p:nvPr/>
              </p:nvSpPr>
              <p:spPr>
                <a:xfrm>
                  <a:off x="941176" y="5462394"/>
                  <a:ext cx="1605128" cy="297954"/>
                </a:xfrm>
                <a:prstGeom prst="rect">
                  <a:avLst/>
                </a:prstGeom>
              </p:spPr>
              <p:txBody>
                <a:bodyPr wrap="none">
                  <a:spAutoFit/>
                </a:bodyPr>
                <a:lstStyle/>
                <a:p>
                  <a:pPr algn="ctr" defTabSz="914367">
                    <a:defRPr/>
                  </a:pPr>
                  <a:r>
                    <a:rPr lang="en-US" sz="1400" dirty="0" err="1">
                      <a:solidFill>
                        <a:srgbClr val="1A1A1A"/>
                      </a:solidFill>
                      <a:latin typeface="Segoe UI Semibold" panose="020B0702040204020203" pitchFamily="34" charset="0"/>
                      <a:cs typeface="Segoe UI Semibold" panose="020B0702040204020203" pitchFamily="34" charset="0"/>
                    </a:rPr>
                    <a:t>Administración</a:t>
                  </a:r>
                  <a:endParaRPr lang="en-US" sz="1568" dirty="0">
                    <a:solidFill>
                      <a:srgbClr val="1A1A1A"/>
                    </a:solidFill>
                    <a:latin typeface="Segoe UI Semibold" panose="020B0702040204020203" pitchFamily="34" charset="0"/>
                    <a:cs typeface="Segoe UI Semibold" panose="020B0702040204020203" pitchFamily="34" charset="0"/>
                  </a:endParaRPr>
                </a:p>
              </p:txBody>
            </p:sp>
          </p:grpSp>
          <p:grpSp>
            <p:nvGrpSpPr>
              <p:cNvPr id="37" name="Group 36">
                <a:extLst>
                  <a:ext uri="{FF2B5EF4-FFF2-40B4-BE49-F238E27FC236}">
                    <a16:creationId xmlns:a16="http://schemas.microsoft.com/office/drawing/2014/main" id="{56D6B839-080B-468F-A12B-A1F6C793CB29}"/>
                  </a:ext>
                </a:extLst>
              </p:cNvPr>
              <p:cNvGrpSpPr/>
              <p:nvPr/>
            </p:nvGrpSpPr>
            <p:grpSpPr>
              <a:xfrm>
                <a:off x="257213" y="2896031"/>
                <a:ext cx="2426134" cy="634666"/>
                <a:chOff x="435775" y="5290700"/>
                <a:chExt cx="2426134" cy="634666"/>
              </a:xfrm>
            </p:grpSpPr>
            <p:grpSp>
              <p:nvGrpSpPr>
                <p:cNvPr id="38" name="Group 37">
                  <a:extLst>
                    <a:ext uri="{FF2B5EF4-FFF2-40B4-BE49-F238E27FC236}">
                      <a16:creationId xmlns:a16="http://schemas.microsoft.com/office/drawing/2014/main" id="{F8A36F06-AD49-429C-B885-2C50326B129A}"/>
                    </a:ext>
                  </a:extLst>
                </p:cNvPr>
                <p:cNvGrpSpPr/>
                <p:nvPr/>
              </p:nvGrpSpPr>
              <p:grpSpPr>
                <a:xfrm>
                  <a:off x="435775" y="5290700"/>
                  <a:ext cx="2426134" cy="634666"/>
                  <a:chOff x="2737932" y="3309876"/>
                  <a:chExt cx="1105214" cy="289119"/>
                </a:xfrm>
              </p:grpSpPr>
              <p:sp>
                <p:nvSpPr>
                  <p:cNvPr id="40" name="Rectangle 71">
                    <a:extLst>
                      <a:ext uri="{FF2B5EF4-FFF2-40B4-BE49-F238E27FC236}">
                        <a16:creationId xmlns:a16="http://schemas.microsoft.com/office/drawing/2014/main" id="{1178B401-3643-4DB5-BB49-DE24EA248556}"/>
                      </a:ext>
                    </a:extLst>
                  </p:cNvPr>
                  <p:cNvSpPr>
                    <a:spLocks noChangeArrowheads="1"/>
                  </p:cNvSpPr>
                  <p:nvPr/>
                </p:nvSpPr>
                <p:spPr bwMode="auto">
                  <a:xfrm>
                    <a:off x="2737932" y="3309876"/>
                    <a:ext cx="1105214" cy="289119"/>
                  </a:xfrm>
                  <a:prstGeom prst="rect">
                    <a:avLst/>
                  </a:prstGeom>
                  <a:solidFill>
                    <a:schemeClr val="bg1"/>
                  </a:solidFill>
                  <a:ln w="19050">
                    <a:solidFill>
                      <a:schemeClr val="bg1">
                        <a:lumMod val="75000"/>
                      </a:schemeClr>
                    </a:solidFill>
                    <a:miter lim="800000"/>
                    <a:headEnd/>
                    <a:tailEnd/>
                  </a:ln>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41" name="Rectangle 72">
                    <a:extLst>
                      <a:ext uri="{FF2B5EF4-FFF2-40B4-BE49-F238E27FC236}">
                        <a16:creationId xmlns:a16="http://schemas.microsoft.com/office/drawing/2014/main" id="{20EA6C3C-A9A1-4C18-9364-6ED567C1B349}"/>
                      </a:ext>
                    </a:extLst>
                  </p:cNvPr>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42" name="Rectangle 73">
                    <a:extLst>
                      <a:ext uri="{FF2B5EF4-FFF2-40B4-BE49-F238E27FC236}">
                        <a16:creationId xmlns:a16="http://schemas.microsoft.com/office/drawing/2014/main" id="{2302CEDA-0F98-4E6B-9D48-DBB023FB1D34}"/>
                      </a:ext>
                    </a:extLst>
                  </p:cNvPr>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43" name="Rectangle 74">
                    <a:extLst>
                      <a:ext uri="{FF2B5EF4-FFF2-40B4-BE49-F238E27FC236}">
                        <a16:creationId xmlns:a16="http://schemas.microsoft.com/office/drawing/2014/main" id="{D28ED432-3B6B-4C3C-953B-91F44A850818}"/>
                      </a:ext>
                    </a:extLst>
                  </p:cNvPr>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44" name="Rectangle 75">
                    <a:extLst>
                      <a:ext uri="{FF2B5EF4-FFF2-40B4-BE49-F238E27FC236}">
                        <a16:creationId xmlns:a16="http://schemas.microsoft.com/office/drawing/2014/main" id="{4FBE9B39-9AAD-4757-9D14-D90D8096CE95}"/>
                      </a:ext>
                    </a:extLst>
                  </p:cNvPr>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45" name="Oval 78">
                    <a:extLst>
                      <a:ext uri="{FF2B5EF4-FFF2-40B4-BE49-F238E27FC236}">
                        <a16:creationId xmlns:a16="http://schemas.microsoft.com/office/drawing/2014/main" id="{60F1C39F-5D2C-4A17-A565-7B8125D783EA}"/>
                      </a:ext>
                    </a:extLst>
                  </p:cNvPr>
                  <p:cNvSpPr>
                    <a:spLocks noChangeArrowheads="1"/>
                  </p:cNvSpPr>
                  <p:nvPr/>
                </p:nvSpPr>
                <p:spPr bwMode="auto">
                  <a:xfrm>
                    <a:off x="3677055" y="3424780"/>
                    <a:ext cx="71768" cy="5931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grpSp>
            <p:sp>
              <p:nvSpPr>
                <p:cNvPr id="39" name="Rectangle 38">
                  <a:extLst>
                    <a:ext uri="{FF2B5EF4-FFF2-40B4-BE49-F238E27FC236}">
                      <a16:creationId xmlns:a16="http://schemas.microsoft.com/office/drawing/2014/main" id="{B511FF42-3382-4E6E-BBCC-05A4417818B7}"/>
                    </a:ext>
                  </a:extLst>
                </p:cNvPr>
                <p:cNvSpPr/>
                <p:nvPr/>
              </p:nvSpPr>
              <p:spPr>
                <a:xfrm>
                  <a:off x="1252211" y="5462394"/>
                  <a:ext cx="983063" cy="322970"/>
                </a:xfrm>
                <a:prstGeom prst="rect">
                  <a:avLst/>
                </a:prstGeom>
              </p:spPr>
              <p:txBody>
                <a:bodyPr wrap="none">
                  <a:spAutoFit/>
                </a:bodyPr>
                <a:lstStyle/>
                <a:p>
                  <a:pPr algn="ctr" defTabSz="914367">
                    <a:defRPr/>
                  </a:pPr>
                  <a:r>
                    <a:rPr lang="en-US" sz="1568">
                      <a:solidFill>
                        <a:srgbClr val="1A1A1A"/>
                      </a:solidFill>
                      <a:latin typeface="Segoe UI Semibold" panose="020B0702040204020203" pitchFamily="34" charset="0"/>
                      <a:cs typeface="Segoe UI Semibold" panose="020B0702040204020203" pitchFamily="34" charset="0"/>
                    </a:rPr>
                    <a:t>Control</a:t>
                  </a:r>
                </a:p>
              </p:txBody>
            </p:sp>
          </p:grpSp>
          <p:grpSp>
            <p:nvGrpSpPr>
              <p:cNvPr id="46" name="Group 45">
                <a:extLst>
                  <a:ext uri="{FF2B5EF4-FFF2-40B4-BE49-F238E27FC236}">
                    <a16:creationId xmlns:a16="http://schemas.microsoft.com/office/drawing/2014/main" id="{655AEBC6-4EAE-4AFD-9EB0-7E5E9B2370EC}"/>
                  </a:ext>
                </a:extLst>
              </p:cNvPr>
              <p:cNvGrpSpPr/>
              <p:nvPr/>
            </p:nvGrpSpPr>
            <p:grpSpPr>
              <a:xfrm>
                <a:off x="257213" y="3674926"/>
                <a:ext cx="2426134" cy="634666"/>
                <a:chOff x="435775" y="5290700"/>
                <a:chExt cx="2426134" cy="634666"/>
              </a:xfrm>
            </p:grpSpPr>
            <p:grpSp>
              <p:nvGrpSpPr>
                <p:cNvPr id="47" name="Group 46">
                  <a:extLst>
                    <a:ext uri="{FF2B5EF4-FFF2-40B4-BE49-F238E27FC236}">
                      <a16:creationId xmlns:a16="http://schemas.microsoft.com/office/drawing/2014/main" id="{0D514370-6C2E-4386-BCE9-B26D886E95B7}"/>
                    </a:ext>
                  </a:extLst>
                </p:cNvPr>
                <p:cNvGrpSpPr/>
                <p:nvPr/>
              </p:nvGrpSpPr>
              <p:grpSpPr>
                <a:xfrm>
                  <a:off x="435775" y="5290700"/>
                  <a:ext cx="2426134" cy="634666"/>
                  <a:chOff x="2737932" y="3309876"/>
                  <a:chExt cx="1105214" cy="289119"/>
                </a:xfrm>
              </p:grpSpPr>
              <p:sp>
                <p:nvSpPr>
                  <p:cNvPr id="49" name="Rectangle 71">
                    <a:extLst>
                      <a:ext uri="{FF2B5EF4-FFF2-40B4-BE49-F238E27FC236}">
                        <a16:creationId xmlns:a16="http://schemas.microsoft.com/office/drawing/2014/main" id="{79AA75DC-6F51-49B4-AB9F-0873A556B53F}"/>
                      </a:ext>
                    </a:extLst>
                  </p:cNvPr>
                  <p:cNvSpPr>
                    <a:spLocks noChangeArrowheads="1"/>
                  </p:cNvSpPr>
                  <p:nvPr/>
                </p:nvSpPr>
                <p:spPr bwMode="auto">
                  <a:xfrm>
                    <a:off x="2737932" y="3309876"/>
                    <a:ext cx="1105214" cy="289119"/>
                  </a:xfrm>
                  <a:prstGeom prst="rect">
                    <a:avLst/>
                  </a:prstGeom>
                  <a:solidFill>
                    <a:schemeClr val="bg1"/>
                  </a:solidFill>
                  <a:ln w="19050">
                    <a:solidFill>
                      <a:schemeClr val="bg1">
                        <a:lumMod val="75000"/>
                      </a:schemeClr>
                    </a:solidFill>
                    <a:miter lim="800000"/>
                    <a:headEnd/>
                    <a:tailEnd/>
                  </a:ln>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50" name="Rectangle 72">
                    <a:extLst>
                      <a:ext uri="{FF2B5EF4-FFF2-40B4-BE49-F238E27FC236}">
                        <a16:creationId xmlns:a16="http://schemas.microsoft.com/office/drawing/2014/main" id="{F6189736-F694-4A21-8CBD-8B05560F766E}"/>
                      </a:ext>
                    </a:extLst>
                  </p:cNvPr>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51" name="Rectangle 73">
                    <a:extLst>
                      <a:ext uri="{FF2B5EF4-FFF2-40B4-BE49-F238E27FC236}">
                        <a16:creationId xmlns:a16="http://schemas.microsoft.com/office/drawing/2014/main" id="{5A054475-9C79-43AB-8ECD-68DA538A032D}"/>
                      </a:ext>
                    </a:extLst>
                  </p:cNvPr>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52" name="Rectangle 74">
                    <a:extLst>
                      <a:ext uri="{FF2B5EF4-FFF2-40B4-BE49-F238E27FC236}">
                        <a16:creationId xmlns:a16="http://schemas.microsoft.com/office/drawing/2014/main" id="{A069E94A-08F7-4CFB-BB00-93F88204E39D}"/>
                      </a:ext>
                    </a:extLst>
                  </p:cNvPr>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53" name="Rectangle 75">
                    <a:extLst>
                      <a:ext uri="{FF2B5EF4-FFF2-40B4-BE49-F238E27FC236}">
                        <a16:creationId xmlns:a16="http://schemas.microsoft.com/office/drawing/2014/main" id="{2CEFFF21-1A25-4DE6-85AA-44268296B1B1}"/>
                      </a:ext>
                    </a:extLst>
                  </p:cNvPr>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sp>
                <p:nvSpPr>
                  <p:cNvPr id="54" name="Oval 78">
                    <a:extLst>
                      <a:ext uri="{FF2B5EF4-FFF2-40B4-BE49-F238E27FC236}">
                        <a16:creationId xmlns:a16="http://schemas.microsoft.com/office/drawing/2014/main" id="{C4A4ABA6-E098-46F4-9E58-BE79133954E7}"/>
                      </a:ext>
                    </a:extLst>
                  </p:cNvPr>
                  <p:cNvSpPr>
                    <a:spLocks noChangeArrowheads="1"/>
                  </p:cNvSpPr>
                  <p:nvPr/>
                </p:nvSpPr>
                <p:spPr bwMode="auto">
                  <a:xfrm>
                    <a:off x="3677055" y="3424780"/>
                    <a:ext cx="71768" cy="593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defRPr/>
                    </a:pPr>
                    <a:endParaRPr lang="en-US" sz="1765">
                      <a:solidFill>
                        <a:srgbClr val="505050"/>
                      </a:solidFill>
                      <a:latin typeface="Segoe UI Light"/>
                    </a:endParaRPr>
                  </a:p>
                </p:txBody>
              </p:sp>
            </p:grpSp>
            <p:sp>
              <p:nvSpPr>
                <p:cNvPr id="48" name="Rectangle 47">
                  <a:extLst>
                    <a:ext uri="{FF2B5EF4-FFF2-40B4-BE49-F238E27FC236}">
                      <a16:creationId xmlns:a16="http://schemas.microsoft.com/office/drawing/2014/main" id="{B3593AD3-7705-437C-A46C-5BA47F7DE51F}"/>
                    </a:ext>
                  </a:extLst>
                </p:cNvPr>
                <p:cNvSpPr/>
                <p:nvPr/>
              </p:nvSpPr>
              <p:spPr>
                <a:xfrm>
                  <a:off x="1397077" y="5462394"/>
                  <a:ext cx="693331" cy="322970"/>
                </a:xfrm>
                <a:prstGeom prst="rect">
                  <a:avLst/>
                </a:prstGeom>
              </p:spPr>
              <p:txBody>
                <a:bodyPr wrap="none">
                  <a:spAutoFit/>
                </a:bodyPr>
                <a:lstStyle/>
                <a:p>
                  <a:pPr algn="ctr" defTabSz="914367">
                    <a:defRPr/>
                  </a:pPr>
                  <a:r>
                    <a:rPr lang="en-US" sz="1568">
                      <a:solidFill>
                        <a:srgbClr val="1A1A1A"/>
                      </a:solidFill>
                      <a:latin typeface="Segoe UI Semibold" panose="020B0702040204020203" pitchFamily="34" charset="0"/>
                      <a:cs typeface="Segoe UI Semibold" panose="020B0702040204020203" pitchFamily="34" charset="0"/>
                    </a:rPr>
                    <a:t>Datos</a:t>
                  </a:r>
                </a:p>
              </p:txBody>
            </p:sp>
          </p:grpSp>
        </p:grpSp>
      </p:grpSp>
    </p:spTree>
    <p:extLst>
      <p:ext uri="{BB962C8B-B14F-4D97-AF65-F5344CB8AC3E}">
        <p14:creationId xmlns:p14="http://schemas.microsoft.com/office/powerpoint/2010/main" val="156883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7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35" presetClass="path" presetSubtype="0" accel="100000" autoRev="1" fill="hold" grpId="1" nodeType="withEffect">
                                  <p:stCondLst>
                                    <p:cond delay="0"/>
                                  </p:stCondLst>
                                  <p:childTnLst>
                                    <p:animMotion origin="layout" path="M 3.48736E-6 -1.62506E-6 L -0.04711 -1.62506E-6 " pathEditMode="relative" rAng="0" ptsTypes="AA">
                                      <p:cBhvr>
                                        <p:cTn id="15" dur="750" fill="hold"/>
                                        <p:tgtEl>
                                          <p:spTgt spid="17"/>
                                        </p:tgtEl>
                                        <p:attrNameLst>
                                          <p:attrName>ppt_x</p:attrName>
                                          <p:attrName>ppt_y</p:attrName>
                                        </p:attrNameLst>
                                      </p:cBhvr>
                                      <p:rCtr x="-2362" y="0"/>
                                    </p:animMotion>
                                  </p:childTnLst>
                                </p:cTn>
                              </p:par>
                              <p:par>
                                <p:cTn id="16" presetID="22" presetClass="entr" presetSubtype="1" fill="hold" nodeType="withEffect">
                                  <p:stCondLst>
                                    <p:cond delay="75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animBg="1"/>
      <p:bldP spid="1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32FA454-2715-4A6F-B6A1-F007C6764F1B}"/>
              </a:ext>
            </a:extLst>
          </p:cNvPr>
          <p:cNvSpPr/>
          <p:nvPr/>
        </p:nvSpPr>
        <p:spPr bwMode="auto">
          <a:xfrm>
            <a:off x="1" y="1392207"/>
            <a:ext cx="12191999" cy="54811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9741C8ED-E214-4801-8465-FA6F4299686D}"/>
              </a:ext>
            </a:extLst>
          </p:cNvPr>
          <p:cNvGrpSpPr/>
          <p:nvPr/>
        </p:nvGrpSpPr>
        <p:grpSpPr>
          <a:xfrm>
            <a:off x="588264" y="5471906"/>
            <a:ext cx="10221114" cy="1095251"/>
            <a:chOff x="588264" y="5471906"/>
            <a:chExt cx="10221114" cy="1095251"/>
          </a:xfrm>
        </p:grpSpPr>
        <p:pic>
          <p:nvPicPr>
            <p:cNvPr id="3" name="Picture 2">
              <a:extLst>
                <a:ext uri="{FF2B5EF4-FFF2-40B4-BE49-F238E27FC236}">
                  <a16:creationId xmlns:a16="http://schemas.microsoft.com/office/drawing/2014/main" id="{8404291B-E82C-4254-A7A8-091FA1BCBDD7}"/>
                </a:ext>
              </a:extLst>
            </p:cNvPr>
            <p:cNvPicPr>
              <a:picLocks noChangeAspect="1"/>
            </p:cNvPicPr>
            <p:nvPr/>
          </p:nvPicPr>
          <p:blipFill rotWithShape="1">
            <a:blip r:embed="rId3">
              <a:duotone>
                <a:prstClr val="black"/>
                <a:schemeClr val="tx2">
                  <a:tint val="45000"/>
                  <a:satMod val="400000"/>
                </a:schemeClr>
              </a:duotone>
            </a:blip>
            <a:srcRect l="1844" r="4244"/>
            <a:stretch/>
          </p:blipFill>
          <p:spPr>
            <a:xfrm>
              <a:off x="588264" y="5856002"/>
              <a:ext cx="10212144" cy="711155"/>
            </a:xfrm>
            <a:prstGeom prst="rect">
              <a:avLst/>
            </a:prstGeom>
          </p:spPr>
        </p:pic>
        <p:sp>
          <p:nvSpPr>
            <p:cNvPr id="56" name="Rectangle 55">
              <a:extLst>
                <a:ext uri="{FF2B5EF4-FFF2-40B4-BE49-F238E27FC236}">
                  <a16:creationId xmlns:a16="http://schemas.microsoft.com/office/drawing/2014/main" id="{A4696327-D415-43D9-9A65-2F83226F75BA}"/>
                </a:ext>
              </a:extLst>
            </p:cNvPr>
            <p:cNvSpPr/>
            <p:nvPr/>
          </p:nvSpPr>
          <p:spPr bwMode="auto">
            <a:xfrm>
              <a:off x="588265" y="5471906"/>
              <a:ext cx="10221113" cy="1095251"/>
            </a:xfrm>
            <a:prstGeom prst="rect">
              <a:avLst/>
            </a:prstGeom>
            <a:noFill/>
            <a:ln w="19050" cap="flat" cmpd="sng" algn="ctr">
              <a:solidFill>
                <a:schemeClr val="accent1"/>
              </a:solidFill>
              <a:prstDash val="solid"/>
              <a:miter lim="800000"/>
              <a:headEnd type="none" w="med" len="med"/>
              <a:tailEnd type="none" w="med" len="med"/>
            </a:ln>
            <a:effectLst/>
          </p:spPr>
          <p:txBody>
            <a:bodyPr lIns="175761" tIns="89642" rIns="175761" bIns="140609"/>
            <a:lstStyle/>
            <a:p>
              <a:pPr algn="ctr" defTabSz="1756547" fontAlgn="base">
                <a:lnSpc>
                  <a:spcPct val="90000"/>
                </a:lnSpc>
                <a:defRPr/>
              </a:pPr>
              <a:r>
                <a:rPr lang="en-US" sz="1372" kern="0">
                  <a:solidFill>
                    <a:srgbClr val="1A1A1A"/>
                  </a:solidFill>
                  <a:latin typeface="Segoe UI Semibold" panose="020B0702040204020203" pitchFamily="34" charset="0"/>
                  <a:ea typeface="Segoe UI" pitchFamily="34" charset="0"/>
                  <a:cs typeface="Segoe UI Semibold" panose="020B0702040204020203" pitchFamily="34" charset="0"/>
                  <a:sym typeface="Helvetica"/>
                </a:rPr>
                <a:t>Infraestructura de Azure</a:t>
              </a:r>
            </a:p>
          </p:txBody>
        </p:sp>
      </p:grpSp>
      <p:sp>
        <p:nvSpPr>
          <p:cNvPr id="4" name="Title 3">
            <a:extLst>
              <a:ext uri="{FF2B5EF4-FFF2-40B4-BE49-F238E27FC236}">
                <a16:creationId xmlns:a16="http://schemas.microsoft.com/office/drawing/2014/main" id="{2708A2F2-1BCB-45AD-81CD-57164D39BF69}"/>
              </a:ext>
            </a:extLst>
          </p:cNvPr>
          <p:cNvSpPr>
            <a:spLocks noGrp="1"/>
          </p:cNvSpPr>
          <p:nvPr>
            <p:ph type="title"/>
          </p:nvPr>
        </p:nvSpPr>
        <p:spPr/>
        <p:txBody>
          <a:bodyPr/>
          <a:lstStyle/>
          <a:p>
            <a:r>
              <a:rPr lang="en-US"/>
              <a:t>Arquitectura de Azure</a:t>
            </a:r>
          </a:p>
        </p:txBody>
      </p:sp>
      <p:sp>
        <p:nvSpPr>
          <p:cNvPr id="8" name="Rectangle 7">
            <a:extLst>
              <a:ext uri="{FF2B5EF4-FFF2-40B4-BE49-F238E27FC236}">
                <a16:creationId xmlns:a16="http://schemas.microsoft.com/office/drawing/2014/main" id="{1DCC6F4D-B091-421D-9BBB-9A8811258FB5}"/>
              </a:ext>
            </a:extLst>
          </p:cNvPr>
          <p:cNvSpPr/>
          <p:nvPr/>
        </p:nvSpPr>
        <p:spPr bwMode="auto">
          <a:xfrm>
            <a:off x="588264" y="4830445"/>
            <a:ext cx="10221113" cy="582676"/>
          </a:xfrm>
          <a:prstGeom prst="rect">
            <a:avLst/>
          </a:prstGeom>
          <a:solidFill>
            <a:schemeClr val="bg1"/>
          </a:solid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solidFill>
                  <a:srgbClr val="1A1A1A"/>
                </a:solidFill>
                <a:latin typeface="Segoe UI Semibold" panose="020B0702040204020203" pitchFamily="34" charset="0"/>
                <a:cs typeface="Segoe UI Semibold" panose="020B0702040204020203" pitchFamily="34" charset="0"/>
              </a:rPr>
              <a:t>Administrador de hardware</a:t>
            </a:r>
          </a:p>
        </p:txBody>
      </p:sp>
      <p:sp>
        <p:nvSpPr>
          <p:cNvPr id="13" name="Rectangle 12">
            <a:extLst>
              <a:ext uri="{FF2B5EF4-FFF2-40B4-BE49-F238E27FC236}">
                <a16:creationId xmlns:a16="http://schemas.microsoft.com/office/drawing/2014/main" id="{61DFC88A-FE32-4C48-BB63-F8B16828DBBD}"/>
              </a:ext>
            </a:extLst>
          </p:cNvPr>
          <p:cNvSpPr/>
          <p:nvPr/>
        </p:nvSpPr>
        <p:spPr bwMode="auto">
          <a:xfrm>
            <a:off x="9473694" y="3506668"/>
            <a:ext cx="1335683" cy="58267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solidFill>
                  <a:srgbClr val="1A1A1A"/>
                </a:solidFill>
                <a:latin typeface="Segoe UI Semibold" panose="020B0702040204020203" pitchFamily="34" charset="0"/>
                <a:ea typeface="Segoe UI" pitchFamily="34" charset="0"/>
                <a:cs typeface="Segoe UI Semibold" panose="020B0702040204020203" pitchFamily="34" charset="0"/>
              </a:rPr>
              <a:t>Proveedor de recursos</a:t>
            </a:r>
          </a:p>
        </p:txBody>
      </p:sp>
      <p:sp>
        <p:nvSpPr>
          <p:cNvPr id="17" name="Rectangle 16">
            <a:extLst>
              <a:ext uri="{FF2B5EF4-FFF2-40B4-BE49-F238E27FC236}">
                <a16:creationId xmlns:a16="http://schemas.microsoft.com/office/drawing/2014/main" id="{65214FA2-1015-4D4F-80AC-0539EDA6A505}"/>
              </a:ext>
            </a:extLst>
          </p:cNvPr>
          <p:cNvSpPr/>
          <p:nvPr/>
        </p:nvSpPr>
        <p:spPr bwMode="auto">
          <a:xfrm>
            <a:off x="3548218" y="3493239"/>
            <a:ext cx="1335682" cy="58267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err="1">
                <a:solidFill>
                  <a:srgbClr val="1A1A1A"/>
                </a:solidFill>
                <a:latin typeface="Segoe UI Semibold" panose="020B0702040204020203" pitchFamily="34" charset="0"/>
                <a:cs typeface="Segoe UI Semibold" panose="020B0702040204020203" pitchFamily="34" charset="0"/>
              </a:rPr>
              <a:t>Computo</a:t>
            </a:r>
            <a:endParaRPr lang="en-US" sz="1372" dirty="0">
              <a:solidFill>
                <a:srgbClr val="1A1A1A"/>
              </a:solidFill>
              <a:latin typeface="Segoe UI Semibold" panose="020B0702040204020203" pitchFamily="34" charset="0"/>
              <a:cs typeface="Segoe UI Semibold" panose="020B0702040204020203" pitchFamily="34" charset="0"/>
            </a:endParaRPr>
          </a:p>
        </p:txBody>
      </p:sp>
      <p:sp>
        <p:nvSpPr>
          <p:cNvPr id="18" name="Rectangle 17">
            <a:extLst>
              <a:ext uri="{FF2B5EF4-FFF2-40B4-BE49-F238E27FC236}">
                <a16:creationId xmlns:a16="http://schemas.microsoft.com/office/drawing/2014/main" id="{BDB60988-29A6-4F66-9594-0874E8AF0AC6}"/>
              </a:ext>
            </a:extLst>
          </p:cNvPr>
          <p:cNvSpPr/>
          <p:nvPr/>
        </p:nvSpPr>
        <p:spPr bwMode="auto">
          <a:xfrm>
            <a:off x="5053107" y="3493239"/>
            <a:ext cx="1335682" cy="58267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solidFill>
                  <a:srgbClr val="1A1A1A"/>
                </a:solidFill>
                <a:latin typeface="Segoe UI Semibold" panose="020B0702040204020203" pitchFamily="34" charset="0"/>
                <a:cs typeface="Segoe UI Semibold" panose="020B0702040204020203" pitchFamily="34" charset="0"/>
              </a:rPr>
              <a:t>Redes</a:t>
            </a:r>
          </a:p>
        </p:txBody>
      </p:sp>
      <p:sp>
        <p:nvSpPr>
          <p:cNvPr id="19" name="Rectangle 18">
            <a:extLst>
              <a:ext uri="{FF2B5EF4-FFF2-40B4-BE49-F238E27FC236}">
                <a16:creationId xmlns:a16="http://schemas.microsoft.com/office/drawing/2014/main" id="{3BF31CB0-FCD7-4840-96EE-A83AE41988E4}"/>
              </a:ext>
            </a:extLst>
          </p:cNvPr>
          <p:cNvSpPr/>
          <p:nvPr/>
        </p:nvSpPr>
        <p:spPr bwMode="auto">
          <a:xfrm>
            <a:off x="3548218" y="2146857"/>
            <a:ext cx="7261159" cy="5826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solidFill>
                  <a:srgbClr val="0078D4"/>
                </a:solidFill>
                <a:latin typeface="Segoe UI Semibold" panose="020B0702040204020203" pitchFamily="34" charset="0"/>
                <a:cs typeface="Segoe UI Semibold" panose="020B0702040204020203" pitchFamily="34" charset="0"/>
              </a:rPr>
              <a:t>Azure Resource Manager</a:t>
            </a:r>
          </a:p>
        </p:txBody>
      </p:sp>
      <p:sp>
        <p:nvSpPr>
          <p:cNvPr id="20" name="Rectangle 19">
            <a:extLst>
              <a:ext uri="{FF2B5EF4-FFF2-40B4-BE49-F238E27FC236}">
                <a16:creationId xmlns:a16="http://schemas.microsoft.com/office/drawing/2014/main" id="{F7FABE0B-420D-45F6-898F-E4B770E18DB5}"/>
              </a:ext>
            </a:extLst>
          </p:cNvPr>
          <p:cNvSpPr/>
          <p:nvPr/>
        </p:nvSpPr>
        <p:spPr bwMode="auto">
          <a:xfrm>
            <a:off x="6562530" y="3493239"/>
            <a:ext cx="1336491" cy="58267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solidFill>
                  <a:srgbClr val="1A1A1A"/>
                </a:solidFill>
                <a:latin typeface="Segoe UI Semibold" panose="020B0702040204020203" pitchFamily="34" charset="0"/>
                <a:ea typeface="Segoe UI" pitchFamily="34" charset="0"/>
                <a:cs typeface="Segoe UI Semibold" panose="020B0702040204020203" pitchFamily="34" charset="0"/>
              </a:rPr>
              <a:t>Storage</a:t>
            </a:r>
          </a:p>
        </p:txBody>
      </p:sp>
      <p:sp>
        <p:nvSpPr>
          <p:cNvPr id="25" name="TextBox 24">
            <a:extLst>
              <a:ext uri="{FF2B5EF4-FFF2-40B4-BE49-F238E27FC236}">
                <a16:creationId xmlns:a16="http://schemas.microsoft.com/office/drawing/2014/main" id="{9D832072-5E07-48D4-9E51-241AA26EFA5F}"/>
              </a:ext>
            </a:extLst>
          </p:cNvPr>
          <p:cNvSpPr txBox="1"/>
          <p:nvPr/>
        </p:nvSpPr>
        <p:spPr>
          <a:xfrm>
            <a:off x="8618795" y="3492599"/>
            <a:ext cx="602338" cy="5340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a:gradFill>
                  <a:gsLst>
                    <a:gs pos="2917">
                      <a:srgbClr val="1A1A1A"/>
                    </a:gs>
                    <a:gs pos="30000">
                      <a:srgbClr val="1A1A1A"/>
                    </a:gs>
                  </a:gsLst>
                  <a:lin ang="5400000" scaled="0"/>
                </a:gradFill>
                <a:latin typeface="Segoe UI"/>
              </a:rPr>
              <a:t>...</a:t>
            </a:r>
          </a:p>
        </p:txBody>
      </p:sp>
      <p:sp>
        <p:nvSpPr>
          <p:cNvPr id="26" name="Rectangle 25">
            <a:extLst>
              <a:ext uri="{FF2B5EF4-FFF2-40B4-BE49-F238E27FC236}">
                <a16:creationId xmlns:a16="http://schemas.microsoft.com/office/drawing/2014/main" id="{50D902CC-AA0F-4ACA-A8ED-4EF95C6DB932}"/>
              </a:ext>
            </a:extLst>
          </p:cNvPr>
          <p:cNvSpPr/>
          <p:nvPr/>
        </p:nvSpPr>
        <p:spPr bwMode="auto">
          <a:xfrm>
            <a:off x="7266855" y="1490162"/>
            <a:ext cx="1544363" cy="58267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solidFill>
                  <a:srgbClr val="1A1A1A"/>
                </a:solidFill>
                <a:latin typeface="Segoe UI Semibold" panose="020B0702040204020203" pitchFamily="34" charset="0"/>
                <a:cs typeface="Segoe UI Semibold" panose="020B0702040204020203" pitchFamily="34" charset="0"/>
              </a:rPr>
              <a:t>Azure Portal</a:t>
            </a:r>
          </a:p>
        </p:txBody>
      </p:sp>
      <p:sp>
        <p:nvSpPr>
          <p:cNvPr id="27" name="Rectangle 26">
            <a:extLst>
              <a:ext uri="{FF2B5EF4-FFF2-40B4-BE49-F238E27FC236}">
                <a16:creationId xmlns:a16="http://schemas.microsoft.com/office/drawing/2014/main" id="{ACA4AF84-D862-412F-84AB-8B5609CF3217}"/>
              </a:ext>
            </a:extLst>
          </p:cNvPr>
          <p:cNvSpPr/>
          <p:nvPr/>
        </p:nvSpPr>
        <p:spPr bwMode="auto">
          <a:xfrm>
            <a:off x="8913245" y="1490162"/>
            <a:ext cx="697391" cy="582676"/>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solidFill>
                  <a:srgbClr val="1A1A1A"/>
                </a:solidFill>
                <a:latin typeface="Segoe UI Semibold" panose="020B0702040204020203" pitchFamily="34" charset="0"/>
                <a:cs typeface="Segoe UI Semibold" panose="020B0702040204020203" pitchFamily="34" charset="0"/>
              </a:rPr>
              <a:t>CLI</a:t>
            </a:r>
          </a:p>
        </p:txBody>
      </p:sp>
      <p:sp>
        <p:nvSpPr>
          <p:cNvPr id="28" name="Rectangle 27">
            <a:extLst>
              <a:ext uri="{FF2B5EF4-FFF2-40B4-BE49-F238E27FC236}">
                <a16:creationId xmlns:a16="http://schemas.microsoft.com/office/drawing/2014/main" id="{EB315688-EE86-4D29-8A6D-2E739BFB9A58}"/>
              </a:ext>
            </a:extLst>
          </p:cNvPr>
          <p:cNvSpPr/>
          <p:nvPr/>
        </p:nvSpPr>
        <p:spPr bwMode="auto">
          <a:xfrm>
            <a:off x="9712662" y="1490162"/>
            <a:ext cx="1093313" cy="582676"/>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solidFill>
                  <a:srgbClr val="1A1A1A"/>
                </a:solidFill>
                <a:latin typeface="Segoe UI Semibold" panose="020B0702040204020203" pitchFamily="34" charset="0"/>
                <a:cs typeface="Segoe UI Semibold" panose="020B0702040204020203" pitchFamily="34" charset="0"/>
              </a:rPr>
              <a:t>Terceros</a:t>
            </a:r>
          </a:p>
        </p:txBody>
      </p:sp>
      <p:sp>
        <p:nvSpPr>
          <p:cNvPr id="31" name="Rectangle 30">
            <a:extLst>
              <a:ext uri="{FF2B5EF4-FFF2-40B4-BE49-F238E27FC236}">
                <a16:creationId xmlns:a16="http://schemas.microsoft.com/office/drawing/2014/main" id="{6996C83B-734F-496B-B4EA-B1A5516E8A9E}"/>
              </a:ext>
            </a:extLst>
          </p:cNvPr>
          <p:cNvSpPr/>
          <p:nvPr/>
        </p:nvSpPr>
        <p:spPr bwMode="auto">
          <a:xfrm>
            <a:off x="1543093" y="1714021"/>
            <a:ext cx="890164" cy="2407555"/>
          </a:xfrm>
          <a:prstGeom prst="rect">
            <a:avLst/>
          </a:prstGeom>
          <a:solidFill>
            <a:schemeClr val="tx1">
              <a:lumMod val="10000"/>
              <a:lumOff val="9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err="1">
                <a:solidFill>
                  <a:srgbClr val="1A1A1A"/>
                </a:solidFill>
                <a:latin typeface="Segoe UI Semibold" panose="020B0702040204020203" pitchFamily="34" charset="0"/>
                <a:cs typeface="Segoe UI Semibold" panose="020B0702040204020203" pitchFamily="34" charset="0"/>
              </a:rPr>
              <a:t>Autenticación</a:t>
            </a:r>
            <a:endParaRPr lang="en-US" sz="1372" dirty="0">
              <a:solidFill>
                <a:srgbClr val="1A1A1A"/>
              </a:solidFill>
              <a:latin typeface="Segoe UI Semibold" panose="020B0702040204020203" pitchFamily="34" charset="0"/>
              <a:cs typeface="Segoe UI Semibold" panose="020B0702040204020203" pitchFamily="34" charset="0"/>
            </a:endParaRPr>
          </a:p>
        </p:txBody>
      </p:sp>
      <p:sp>
        <p:nvSpPr>
          <p:cNvPr id="34" name="Rectangle 33">
            <a:extLst>
              <a:ext uri="{FF2B5EF4-FFF2-40B4-BE49-F238E27FC236}">
                <a16:creationId xmlns:a16="http://schemas.microsoft.com/office/drawing/2014/main" id="{5FD8B545-E432-4890-9CC6-B96709050B2B}"/>
              </a:ext>
            </a:extLst>
          </p:cNvPr>
          <p:cNvSpPr/>
          <p:nvPr/>
        </p:nvSpPr>
        <p:spPr bwMode="auto">
          <a:xfrm>
            <a:off x="607954" y="1714021"/>
            <a:ext cx="890164" cy="2407555"/>
          </a:xfrm>
          <a:prstGeom prst="rect">
            <a:avLst/>
          </a:prstGeom>
          <a:solidFill>
            <a:schemeClr val="tx1">
              <a:lumMod val="10000"/>
              <a:lumOff val="9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err="1">
                <a:solidFill>
                  <a:srgbClr val="1A1A1A"/>
                </a:solidFill>
                <a:latin typeface="Segoe UI Semibold" panose="020B0702040204020203" pitchFamily="34" charset="0"/>
                <a:cs typeface="Segoe UI Semibold" panose="020B0702040204020203" pitchFamily="34" charset="0"/>
              </a:rPr>
              <a:t>Telemetría</a:t>
            </a:r>
            <a:r>
              <a:rPr lang="en-US" sz="1372" dirty="0">
                <a:solidFill>
                  <a:srgbClr val="1A1A1A"/>
                </a:solidFill>
                <a:latin typeface="Segoe UI Semibold" panose="020B0702040204020203" pitchFamily="34" charset="0"/>
                <a:cs typeface="Segoe UI Semibold" panose="020B0702040204020203" pitchFamily="34" charset="0"/>
              </a:rPr>
              <a:t> &amp; Insights</a:t>
            </a:r>
          </a:p>
        </p:txBody>
      </p:sp>
      <p:sp>
        <p:nvSpPr>
          <p:cNvPr id="35" name="Rectangle 34">
            <a:extLst>
              <a:ext uri="{FF2B5EF4-FFF2-40B4-BE49-F238E27FC236}">
                <a16:creationId xmlns:a16="http://schemas.microsoft.com/office/drawing/2014/main" id="{ED4AC908-15A3-4EEB-BFD0-99AB781CCE5D}"/>
              </a:ext>
            </a:extLst>
          </p:cNvPr>
          <p:cNvSpPr/>
          <p:nvPr/>
        </p:nvSpPr>
        <p:spPr bwMode="auto">
          <a:xfrm>
            <a:off x="2501483" y="1714021"/>
            <a:ext cx="890164" cy="2407555"/>
          </a:xfrm>
          <a:prstGeom prst="rect">
            <a:avLst/>
          </a:prstGeom>
          <a:solidFill>
            <a:schemeClr val="tx1">
              <a:lumMod val="10000"/>
              <a:lumOff val="9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solidFill>
                  <a:srgbClr val="1A1A1A"/>
                </a:solidFill>
                <a:latin typeface="Segoe UI Semibold" panose="020B0702040204020203" pitchFamily="34" charset="0"/>
                <a:cs typeface="Segoe UI Semibold" panose="020B0702040204020203" pitchFamily="34" charset="0"/>
              </a:rPr>
              <a:t>RBAC</a:t>
            </a:r>
          </a:p>
        </p:txBody>
      </p:sp>
      <p:grpSp>
        <p:nvGrpSpPr>
          <p:cNvPr id="5" name="Group 4">
            <a:extLst>
              <a:ext uri="{FF2B5EF4-FFF2-40B4-BE49-F238E27FC236}">
                <a16:creationId xmlns:a16="http://schemas.microsoft.com/office/drawing/2014/main" id="{FA99D00D-DA6E-410A-8FF3-4A3ED0F551D2}"/>
              </a:ext>
            </a:extLst>
          </p:cNvPr>
          <p:cNvGrpSpPr/>
          <p:nvPr/>
        </p:nvGrpSpPr>
        <p:grpSpPr>
          <a:xfrm>
            <a:off x="597233" y="4188985"/>
            <a:ext cx="10212144" cy="582676"/>
            <a:chOff x="597233" y="4188985"/>
            <a:chExt cx="10212144" cy="582676"/>
          </a:xfrm>
        </p:grpSpPr>
        <p:sp>
          <p:nvSpPr>
            <p:cNvPr id="15" name="Rectangle 14">
              <a:extLst>
                <a:ext uri="{FF2B5EF4-FFF2-40B4-BE49-F238E27FC236}">
                  <a16:creationId xmlns:a16="http://schemas.microsoft.com/office/drawing/2014/main" id="{57EC52CB-EADE-4A1E-942D-47BC445D1195}"/>
                </a:ext>
              </a:extLst>
            </p:cNvPr>
            <p:cNvSpPr/>
            <p:nvPr/>
          </p:nvSpPr>
          <p:spPr bwMode="auto">
            <a:xfrm>
              <a:off x="597233" y="4188985"/>
              <a:ext cx="10212144" cy="582676"/>
            </a:xfrm>
            <a:prstGeom prst="rect">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solidFill>
                    <a:srgbClr val="1A1A1A"/>
                  </a:solidFill>
                  <a:latin typeface="Segoe UI Semibold" panose="020B0702040204020203" pitchFamily="34" charset="0"/>
                  <a:cs typeface="Segoe UI Semibold" panose="020B0702040204020203" pitchFamily="34" charset="0"/>
                </a:rPr>
                <a:t>Azure Fabric Controller</a:t>
              </a:r>
            </a:p>
          </p:txBody>
        </p:sp>
        <p:sp>
          <p:nvSpPr>
            <p:cNvPr id="30" name="Freeform 112">
              <a:extLst>
                <a:ext uri="{FF2B5EF4-FFF2-40B4-BE49-F238E27FC236}">
                  <a16:creationId xmlns:a16="http://schemas.microsoft.com/office/drawing/2014/main" id="{7BCC0124-6559-4AAD-90CF-2A78C486EC6A}"/>
                </a:ext>
              </a:extLst>
            </p:cNvPr>
            <p:cNvSpPr/>
            <p:nvPr/>
          </p:nvSpPr>
          <p:spPr bwMode="auto">
            <a:xfrm>
              <a:off x="4241474" y="4330529"/>
              <a:ext cx="288149" cy="278476"/>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noFill/>
            <a:ln w="19050" cap="flat" cmpd="sng" algn="ctr">
              <a:solidFill>
                <a:schemeClr val="bg1">
                  <a:lumMod val="50000"/>
                </a:schemeClr>
              </a:solidFill>
              <a:prstDash val="solid"/>
              <a:headEnd type="none" w="med" len="med"/>
              <a:tailEnd type="none" w="med" len="med"/>
            </a:ln>
            <a:effectLst/>
          </p:spPr>
          <p:txBody>
            <a:bodyPr lIns="179285" tIns="143428" rIns="179285" bIns="143428"/>
            <a:lstStyle/>
            <a:p>
              <a:pPr algn="ctr" defTabSz="1792188" fontAlgn="base">
                <a:lnSpc>
                  <a:spcPct val="90000"/>
                </a:lnSpc>
                <a:spcBef>
                  <a:spcPct val="0"/>
                </a:spcBef>
                <a:spcAft>
                  <a:spcPct val="0"/>
                </a:spcAft>
              </a:pPr>
              <a:endParaRPr lang="en-US" sz="1568" b="1" kern="0">
                <a:solidFill>
                  <a:srgbClr val="FFFFFF"/>
                </a:solidFill>
                <a:latin typeface="Segoe UI Light"/>
                <a:cs typeface="Segoe UI" pitchFamily="34" charset="0"/>
                <a:sym typeface="Helvetica"/>
              </a:endParaRPr>
            </a:p>
          </p:txBody>
        </p:sp>
      </p:grpSp>
      <p:sp>
        <p:nvSpPr>
          <p:cNvPr id="22" name="Rectangle 21">
            <a:extLst>
              <a:ext uri="{FF2B5EF4-FFF2-40B4-BE49-F238E27FC236}">
                <a16:creationId xmlns:a16="http://schemas.microsoft.com/office/drawing/2014/main" id="{AC1B89CD-2436-4A5F-8B65-019087EA8534}"/>
              </a:ext>
            </a:extLst>
          </p:cNvPr>
          <p:cNvSpPr/>
          <p:nvPr/>
        </p:nvSpPr>
        <p:spPr bwMode="auto">
          <a:xfrm>
            <a:off x="3547346" y="2819728"/>
            <a:ext cx="1545378" cy="58267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dirty="0">
              <a:solidFill>
                <a:srgbClr val="1A1A1A"/>
              </a:solidFill>
              <a:latin typeface="Segoe UI Semibold" panose="020B0702040204020203" pitchFamily="34" charset="0"/>
              <a:cs typeface="Segoe UI Semibold" panose="020B0702040204020203" pitchFamily="34" charset="0"/>
            </a:endParaRPr>
          </a:p>
          <a:p>
            <a:pPr algn="ctr" defTabSz="914102" fontAlgn="base">
              <a:lnSpc>
                <a:spcPct val="90000"/>
              </a:lnSpc>
              <a:spcBef>
                <a:spcPct val="0"/>
              </a:spcBef>
              <a:spcAft>
                <a:spcPct val="0"/>
              </a:spcAft>
              <a:defRPr/>
            </a:pPr>
            <a:r>
              <a:rPr lang="en-US" sz="1372" dirty="0">
                <a:solidFill>
                  <a:srgbClr val="1A1A1A"/>
                </a:solidFill>
                <a:latin typeface="Segoe UI Semibold" panose="020B0702040204020203" pitchFamily="34" charset="0"/>
                <a:cs typeface="Segoe UI Semibold" panose="020B0702040204020203" pitchFamily="34" charset="0"/>
              </a:rPr>
              <a:t>Service Fabric</a:t>
            </a:r>
          </a:p>
          <a:p>
            <a:pPr algn="ctr" defTabSz="914102" fontAlgn="base">
              <a:lnSpc>
                <a:spcPct val="90000"/>
              </a:lnSpc>
              <a:spcBef>
                <a:spcPct val="0"/>
              </a:spcBef>
              <a:spcAft>
                <a:spcPct val="0"/>
              </a:spcAft>
              <a:defRPr/>
            </a:pPr>
            <a:endParaRPr lang="en-US" sz="1372" dirty="0">
              <a:solidFill>
                <a:srgbClr val="1A1A1A"/>
              </a:solidFill>
              <a:latin typeface="Segoe UI Semibold" panose="020B0702040204020203"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BACDBE6D-91C1-4A60-8458-87BF8079DB06}"/>
              </a:ext>
            </a:extLst>
          </p:cNvPr>
          <p:cNvSpPr/>
          <p:nvPr/>
        </p:nvSpPr>
        <p:spPr bwMode="auto">
          <a:xfrm>
            <a:off x="5271685" y="2819728"/>
            <a:ext cx="1545378" cy="58267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solidFill>
                  <a:srgbClr val="1A1A1A"/>
                </a:solidFill>
                <a:latin typeface="Segoe UI Semibold" panose="020B0702040204020203" pitchFamily="34" charset="0"/>
                <a:cs typeface="Segoe UI Semibold" panose="020B0702040204020203" pitchFamily="34" charset="0"/>
              </a:rPr>
              <a:t>AKS</a:t>
            </a:r>
          </a:p>
        </p:txBody>
      </p:sp>
      <p:sp>
        <p:nvSpPr>
          <p:cNvPr id="24" name="Rectangle 23">
            <a:extLst>
              <a:ext uri="{FF2B5EF4-FFF2-40B4-BE49-F238E27FC236}">
                <a16:creationId xmlns:a16="http://schemas.microsoft.com/office/drawing/2014/main" id="{D9901F9E-E9A8-4932-B996-7902AE25C7F1}"/>
              </a:ext>
            </a:extLst>
          </p:cNvPr>
          <p:cNvSpPr/>
          <p:nvPr/>
        </p:nvSpPr>
        <p:spPr bwMode="auto">
          <a:xfrm>
            <a:off x="9255030" y="2819728"/>
            <a:ext cx="1545378" cy="58267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solidFill>
                  <a:srgbClr val="1A1A1A"/>
                </a:solidFill>
                <a:latin typeface="Segoe UI Semibold" panose="020B0702040204020203" pitchFamily="34" charset="0"/>
                <a:cs typeface="Segoe UI Semibold" panose="020B0702040204020203" pitchFamily="34" charset="0"/>
              </a:rPr>
              <a:t>Oferta de PaaS</a:t>
            </a:r>
            <a:endParaRPr lang="en-US" sz="1372">
              <a:solidFill>
                <a:srgbClr val="1A1A1A"/>
              </a:solidFill>
              <a:latin typeface="Segoe UI Semibold" panose="020B0702040204020203"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D1C59A8D-8E3D-4B0B-BE27-9B6843387FE5}"/>
              </a:ext>
            </a:extLst>
          </p:cNvPr>
          <p:cNvSpPr/>
          <p:nvPr/>
        </p:nvSpPr>
        <p:spPr bwMode="auto">
          <a:xfrm>
            <a:off x="7007868" y="2819728"/>
            <a:ext cx="1545378" cy="582676"/>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a:solidFill>
                  <a:srgbClr val="1A1A1A"/>
                </a:solidFill>
                <a:latin typeface="Segoe UI Semibold" panose="020B0702040204020203" pitchFamily="34" charset="0"/>
                <a:cs typeface="Segoe UI Semibold" panose="020B0702040204020203" pitchFamily="34" charset="0"/>
              </a:rPr>
              <a:t>Aplicaciones web</a:t>
            </a:r>
            <a:endParaRPr lang="en-US" sz="1372" dirty="0">
              <a:solidFill>
                <a:srgbClr val="1A1A1A"/>
              </a:solidFill>
              <a:latin typeface="Segoe UI Semibold" panose="020B0702040204020203" pitchFamily="34" charset="0"/>
              <a:cs typeface="Segoe UI Semibold" panose="020B0702040204020203" pitchFamily="34" charset="0"/>
            </a:endParaRPr>
          </a:p>
        </p:txBody>
      </p:sp>
      <p:sp>
        <p:nvSpPr>
          <p:cNvPr id="32" name="TextBox 31">
            <a:extLst>
              <a:ext uri="{FF2B5EF4-FFF2-40B4-BE49-F238E27FC236}">
                <a16:creationId xmlns:a16="http://schemas.microsoft.com/office/drawing/2014/main" id="{FA418FC6-3F85-4123-A817-1D1097B876C8}"/>
              </a:ext>
            </a:extLst>
          </p:cNvPr>
          <p:cNvSpPr txBox="1"/>
          <p:nvPr/>
        </p:nvSpPr>
        <p:spPr>
          <a:xfrm>
            <a:off x="8618795" y="2803552"/>
            <a:ext cx="602337" cy="53405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gradFill>
                  <a:gsLst>
                    <a:gs pos="2917">
                      <a:srgbClr val="1A1A1A"/>
                    </a:gs>
                    <a:gs pos="30000">
                      <a:srgbClr val="1A1A1A"/>
                    </a:gs>
                  </a:gsLst>
                  <a:lin ang="5400000" scaled="0"/>
                </a:gradFill>
                <a:latin typeface="Segoe UI"/>
              </a:rPr>
              <a:t>...</a:t>
            </a:r>
          </a:p>
        </p:txBody>
      </p:sp>
    </p:spTree>
    <p:extLst>
      <p:ext uri="{BB962C8B-B14F-4D97-AF65-F5344CB8AC3E}">
        <p14:creationId xmlns:p14="http://schemas.microsoft.com/office/powerpoint/2010/main" val="78740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500" fill="hold"/>
                                        <p:tgtEl>
                                          <p:spTgt spid="31"/>
                                        </p:tgtEl>
                                        <p:attrNameLst>
                                          <p:attrName>ppt_x</p:attrName>
                                        </p:attrNameLst>
                                      </p:cBhvr>
                                      <p:tavLst>
                                        <p:tav tm="0">
                                          <p:val>
                                            <p:strVal val="0-#ppt_w/2"/>
                                          </p:val>
                                        </p:tav>
                                        <p:tav tm="100000">
                                          <p:val>
                                            <p:strVal val="#ppt_x"/>
                                          </p:val>
                                        </p:tav>
                                      </p:tavLst>
                                    </p:anim>
                                    <p:anim calcmode="lin" valueType="num">
                                      <p:cBhvr additive="base">
                                        <p:cTn id="30" dur="500" fill="hold"/>
                                        <p:tgtEl>
                                          <p:spTgt spid="3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0-#ppt_w/2"/>
                                          </p:val>
                                        </p:tav>
                                        <p:tav tm="100000">
                                          <p:val>
                                            <p:strVal val="#ppt_x"/>
                                          </p:val>
                                        </p:tav>
                                      </p:tavLst>
                                    </p:anim>
                                    <p:anim calcmode="lin" valueType="num">
                                      <p:cBhvr additive="base">
                                        <p:cTn id="3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0-#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0-#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0-#ppt_w/2"/>
                                          </p:val>
                                        </p:tav>
                                        <p:tav tm="100000">
                                          <p:val>
                                            <p:strVal val="#ppt_x"/>
                                          </p:val>
                                        </p:tav>
                                      </p:tavLst>
                                    </p:anim>
                                    <p:anim calcmode="lin" valueType="num">
                                      <p:cBhvr additive="base">
                                        <p:cTn id="48" dur="50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0-#ppt_w/2"/>
                                          </p:val>
                                        </p:tav>
                                        <p:tav tm="100000">
                                          <p:val>
                                            <p:strVal val="#ppt_x"/>
                                          </p:val>
                                        </p:tav>
                                      </p:tavLst>
                                    </p:anim>
                                    <p:anim calcmode="lin" valueType="num">
                                      <p:cBhvr additive="base">
                                        <p:cTn id="60" dur="5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fill="hold"/>
                                        <p:tgtEl>
                                          <p:spTgt spid="32"/>
                                        </p:tgtEl>
                                        <p:attrNameLst>
                                          <p:attrName>ppt_x</p:attrName>
                                        </p:attrNameLst>
                                      </p:cBhvr>
                                      <p:tavLst>
                                        <p:tav tm="0">
                                          <p:val>
                                            <p:strVal val="0-#ppt_w/2"/>
                                          </p:val>
                                        </p:tav>
                                        <p:tav tm="100000">
                                          <p:val>
                                            <p:strVal val="#ppt_x"/>
                                          </p:val>
                                        </p:tav>
                                      </p:tavLst>
                                    </p:anim>
                                    <p:anim calcmode="lin" valueType="num">
                                      <p:cBhvr additive="base">
                                        <p:cTn id="64" dur="500" fill="hold"/>
                                        <p:tgtEl>
                                          <p:spTgt spid="3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0-#ppt_w/2"/>
                                          </p:val>
                                        </p:tav>
                                        <p:tav tm="100000">
                                          <p:val>
                                            <p:strVal val="#ppt_x"/>
                                          </p:val>
                                        </p:tav>
                                      </p:tavLst>
                                    </p:anim>
                                    <p:anim calcmode="lin" valueType="num">
                                      <p:cBhvr additive="base">
                                        <p:cTn id="68" dur="500" fill="hold"/>
                                        <p:tgtEl>
                                          <p:spTgt spid="25"/>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0-#ppt_w/2"/>
                                          </p:val>
                                        </p:tav>
                                        <p:tav tm="100000">
                                          <p:val>
                                            <p:strVal val="#ppt_x"/>
                                          </p:val>
                                        </p:tav>
                                      </p:tavLst>
                                    </p:anim>
                                    <p:anim calcmode="lin" valueType="num">
                                      <p:cBhvr additive="base">
                                        <p:cTn id="72" dur="500" fill="hold"/>
                                        <p:tgtEl>
                                          <p:spTgt spid="24"/>
                                        </p:tgtEl>
                                        <p:attrNameLst>
                                          <p:attrName>ppt_y</p:attrName>
                                        </p:attrNameLst>
                                      </p:cBhvr>
                                      <p:tavLst>
                                        <p:tav tm="0">
                                          <p:val>
                                            <p:strVal val="#ppt_y"/>
                                          </p:val>
                                        </p:tav>
                                        <p:tav tm="100000">
                                          <p:val>
                                            <p:strVal val="#ppt_y"/>
                                          </p:val>
                                        </p:tav>
                                      </p:tavLst>
                                    </p:anim>
                                  </p:childTnLst>
                                </p:cTn>
                              </p:par>
                            </p:childTnLst>
                          </p:cTn>
                        </p:par>
                        <p:par>
                          <p:cTn id="73" fill="hold">
                            <p:stCondLst>
                              <p:cond delay="500"/>
                            </p:stCondLst>
                            <p:childTnLst>
                              <p:par>
                                <p:cTn id="74" presetID="2" presetClass="entr" presetSubtype="8"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additive="base">
                                        <p:cTn id="76" dur="250" fill="hold"/>
                                        <p:tgtEl>
                                          <p:spTgt spid="13"/>
                                        </p:tgtEl>
                                        <p:attrNameLst>
                                          <p:attrName>ppt_x</p:attrName>
                                        </p:attrNameLst>
                                      </p:cBhvr>
                                      <p:tavLst>
                                        <p:tav tm="0">
                                          <p:val>
                                            <p:strVal val="0-#ppt_w/2"/>
                                          </p:val>
                                        </p:tav>
                                        <p:tav tm="100000">
                                          <p:val>
                                            <p:strVal val="#ppt_x"/>
                                          </p:val>
                                        </p:tav>
                                      </p:tavLst>
                                    </p:anim>
                                    <p:anim calcmode="lin" valueType="num">
                                      <p:cBhvr additive="base">
                                        <p:cTn id="77" dur="25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500" fill="hold"/>
                                        <p:tgtEl>
                                          <p:spTgt spid="19"/>
                                        </p:tgtEl>
                                        <p:attrNameLst>
                                          <p:attrName>ppt_x</p:attrName>
                                        </p:attrNameLst>
                                      </p:cBhvr>
                                      <p:tavLst>
                                        <p:tav tm="0">
                                          <p:val>
                                            <p:strVal val="1+#ppt_w/2"/>
                                          </p:val>
                                        </p:tav>
                                        <p:tav tm="100000">
                                          <p:val>
                                            <p:strVal val="#ppt_x"/>
                                          </p:val>
                                        </p:tav>
                                      </p:tavLst>
                                    </p:anim>
                                    <p:anim calcmode="lin" valueType="num">
                                      <p:cBhvr additive="base">
                                        <p:cTn id="83"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2"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additive="base">
                                        <p:cTn id="88" dur="500" fill="hold"/>
                                        <p:tgtEl>
                                          <p:spTgt spid="26"/>
                                        </p:tgtEl>
                                        <p:attrNameLst>
                                          <p:attrName>ppt_x</p:attrName>
                                        </p:attrNameLst>
                                      </p:cBhvr>
                                      <p:tavLst>
                                        <p:tav tm="0">
                                          <p:val>
                                            <p:strVal val="1+#ppt_w/2"/>
                                          </p:val>
                                        </p:tav>
                                        <p:tav tm="100000">
                                          <p:val>
                                            <p:strVal val="#ppt_x"/>
                                          </p:val>
                                        </p:tav>
                                      </p:tavLst>
                                    </p:anim>
                                    <p:anim calcmode="lin" valueType="num">
                                      <p:cBhvr additive="base">
                                        <p:cTn id="89" dur="500" fill="hold"/>
                                        <p:tgtEl>
                                          <p:spTgt spid="26"/>
                                        </p:tgtEl>
                                        <p:attrNameLst>
                                          <p:attrName>ppt_y</p:attrName>
                                        </p:attrNameLst>
                                      </p:cBhvr>
                                      <p:tavLst>
                                        <p:tav tm="0">
                                          <p:val>
                                            <p:strVal val="#ppt_y"/>
                                          </p:val>
                                        </p:tav>
                                        <p:tav tm="100000">
                                          <p:val>
                                            <p:strVal val="#ppt_y"/>
                                          </p:val>
                                        </p:tav>
                                      </p:tavLst>
                                    </p:anim>
                                  </p:childTnLst>
                                </p:cTn>
                              </p:par>
                              <p:par>
                                <p:cTn id="90" presetID="2" presetClass="entr" presetSubtype="2"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1+#ppt_w/2"/>
                                          </p:val>
                                        </p:tav>
                                        <p:tav tm="100000">
                                          <p:val>
                                            <p:strVal val="#ppt_x"/>
                                          </p:val>
                                        </p:tav>
                                      </p:tavLst>
                                    </p:anim>
                                    <p:anim calcmode="lin" valueType="num">
                                      <p:cBhvr additive="base">
                                        <p:cTn id="93" dur="500" fill="hold"/>
                                        <p:tgtEl>
                                          <p:spTgt spid="27"/>
                                        </p:tgtEl>
                                        <p:attrNameLst>
                                          <p:attrName>ppt_y</p:attrName>
                                        </p:attrNameLst>
                                      </p:cBhvr>
                                      <p:tavLst>
                                        <p:tav tm="0">
                                          <p:val>
                                            <p:strVal val="#ppt_y"/>
                                          </p:val>
                                        </p:tav>
                                        <p:tav tm="100000">
                                          <p:val>
                                            <p:strVal val="#ppt_y"/>
                                          </p:val>
                                        </p:tav>
                                      </p:tavLst>
                                    </p:anim>
                                  </p:childTnLst>
                                </p:cTn>
                              </p:par>
                              <p:par>
                                <p:cTn id="94" presetID="2" presetClass="entr" presetSubtype="2"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 calcmode="lin" valueType="num">
                                      <p:cBhvr additive="base">
                                        <p:cTn id="96" dur="500" fill="hold"/>
                                        <p:tgtEl>
                                          <p:spTgt spid="28"/>
                                        </p:tgtEl>
                                        <p:attrNameLst>
                                          <p:attrName>ppt_x</p:attrName>
                                        </p:attrNameLst>
                                      </p:cBhvr>
                                      <p:tavLst>
                                        <p:tav tm="0">
                                          <p:val>
                                            <p:strVal val="1+#ppt_w/2"/>
                                          </p:val>
                                        </p:tav>
                                        <p:tav tm="100000">
                                          <p:val>
                                            <p:strVal val="#ppt_x"/>
                                          </p:val>
                                        </p:tav>
                                      </p:tavLst>
                                    </p:anim>
                                    <p:anim calcmode="lin" valueType="num">
                                      <p:cBhvr additive="base">
                                        <p:cTn id="97"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7" grpId="0" animBg="1"/>
      <p:bldP spid="18" grpId="0" animBg="1"/>
      <p:bldP spid="19" grpId="0" animBg="1"/>
      <p:bldP spid="20" grpId="0" animBg="1"/>
      <p:bldP spid="25" grpId="0"/>
      <p:bldP spid="26" grpId="0" animBg="1"/>
      <p:bldP spid="27" grpId="0" animBg="1"/>
      <p:bldP spid="28" grpId="0" animBg="1"/>
      <p:bldP spid="31" grpId="0" animBg="1"/>
      <p:bldP spid="34" grpId="0" animBg="1"/>
      <p:bldP spid="35" grpId="0" animBg="1"/>
      <p:bldP spid="22" grpId="0" animBg="1"/>
      <p:bldP spid="23" grpId="0" animBg="1"/>
      <p:bldP spid="24" grpId="0" animBg="1"/>
      <p:bldP spid="29" grpId="0" animBg="1"/>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a:xfrm>
            <a:off x="391477" y="2435704"/>
            <a:ext cx="9401560" cy="1465948"/>
          </a:xfrm>
        </p:spPr>
        <p:txBody>
          <a:bodyPr/>
          <a:lstStyle/>
          <a:p>
            <a:r>
              <a:rPr lang="es-PA" dirty="0"/>
              <a:t>Dentro de los servidores de Azure </a:t>
            </a:r>
          </a:p>
        </p:txBody>
      </p:sp>
    </p:spTree>
    <p:extLst>
      <p:ext uri="{BB962C8B-B14F-4D97-AF65-F5344CB8AC3E}">
        <p14:creationId xmlns:p14="http://schemas.microsoft.com/office/powerpoint/2010/main" val="121428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2B7144BF-7AC4-44F0-8A81-1CE663033F3C}"/>
              </a:ext>
            </a:extLst>
          </p:cNvPr>
          <p:cNvSpPr/>
          <p:nvPr/>
        </p:nvSpPr>
        <p:spPr bwMode="auto">
          <a:xfrm>
            <a:off x="2" y="1376373"/>
            <a:ext cx="12191134" cy="54811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84EC007-022C-499F-81DA-E1974364D070}"/>
              </a:ext>
            </a:extLst>
          </p:cNvPr>
          <p:cNvCxnSpPr>
            <a:cxnSpLocks/>
          </p:cNvCxnSpPr>
          <p:nvPr/>
        </p:nvCxnSpPr>
        <p:spPr>
          <a:xfrm>
            <a:off x="-41" y="3485857"/>
            <a:ext cx="12191177" cy="0"/>
          </a:xfrm>
          <a:prstGeom prst="line">
            <a:avLst/>
          </a:prstGeom>
          <a:ln w="3810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37CA20F6-FAA1-486D-B5E2-32EDC40036C3}"/>
              </a:ext>
            </a:extLst>
          </p:cNvPr>
          <p:cNvSpPr/>
          <p:nvPr/>
        </p:nvSpPr>
        <p:spPr bwMode="auto">
          <a:xfrm flipH="1">
            <a:off x="3657298" y="2262667"/>
            <a:ext cx="495040" cy="1236733"/>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12" name="Rectangle 311">
            <a:extLst>
              <a:ext uri="{FF2B5EF4-FFF2-40B4-BE49-F238E27FC236}">
                <a16:creationId xmlns:a16="http://schemas.microsoft.com/office/drawing/2014/main" id="{D595F734-38E9-4ED9-B4BC-521DD7F838F8}"/>
              </a:ext>
            </a:extLst>
          </p:cNvPr>
          <p:cNvSpPr/>
          <p:nvPr/>
        </p:nvSpPr>
        <p:spPr bwMode="auto">
          <a:xfrm flipH="1">
            <a:off x="5006115" y="2784960"/>
            <a:ext cx="576474" cy="71444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13" name="Rectangle 312">
            <a:extLst>
              <a:ext uri="{FF2B5EF4-FFF2-40B4-BE49-F238E27FC236}">
                <a16:creationId xmlns:a16="http://schemas.microsoft.com/office/drawing/2014/main" id="{6C2D7E7D-5002-4EDA-AC09-3136CB0EAF59}"/>
              </a:ext>
            </a:extLst>
          </p:cNvPr>
          <p:cNvSpPr/>
          <p:nvPr/>
        </p:nvSpPr>
        <p:spPr bwMode="auto">
          <a:xfrm flipH="1">
            <a:off x="6362638" y="3095885"/>
            <a:ext cx="680407" cy="403516"/>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27" name="Rectangle 326">
            <a:extLst>
              <a:ext uri="{FF2B5EF4-FFF2-40B4-BE49-F238E27FC236}">
                <a16:creationId xmlns:a16="http://schemas.microsoft.com/office/drawing/2014/main" id="{FE6D62A2-DB31-446B-96F9-26EA41BB4B62}"/>
              </a:ext>
            </a:extLst>
          </p:cNvPr>
          <p:cNvSpPr/>
          <p:nvPr/>
        </p:nvSpPr>
        <p:spPr bwMode="auto">
          <a:xfrm flipH="1">
            <a:off x="950010" y="3404522"/>
            <a:ext cx="373562" cy="948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3</a:t>
            </a:r>
          </a:p>
        </p:txBody>
      </p:sp>
      <p:sp>
        <p:nvSpPr>
          <p:cNvPr id="328" name="Rectangle 327">
            <a:extLst>
              <a:ext uri="{FF2B5EF4-FFF2-40B4-BE49-F238E27FC236}">
                <a16:creationId xmlns:a16="http://schemas.microsoft.com/office/drawing/2014/main" id="{A850EDA9-CABF-4336-A914-FC2C0C67AAEB}"/>
              </a:ext>
            </a:extLst>
          </p:cNvPr>
          <p:cNvSpPr/>
          <p:nvPr/>
        </p:nvSpPr>
        <p:spPr bwMode="auto">
          <a:xfrm flipH="1">
            <a:off x="2304560" y="3333665"/>
            <a:ext cx="410918" cy="16573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3</a:t>
            </a:r>
          </a:p>
        </p:txBody>
      </p:sp>
      <p:sp>
        <p:nvSpPr>
          <p:cNvPr id="330" name="Rectangle 329">
            <a:extLst>
              <a:ext uri="{FF2B5EF4-FFF2-40B4-BE49-F238E27FC236}">
                <a16:creationId xmlns:a16="http://schemas.microsoft.com/office/drawing/2014/main" id="{148E9465-1AEC-4DA9-A361-5142B30358B0}"/>
              </a:ext>
            </a:extLst>
          </p:cNvPr>
          <p:cNvSpPr/>
          <p:nvPr/>
        </p:nvSpPr>
        <p:spPr bwMode="auto">
          <a:xfrm flipH="1">
            <a:off x="3658674" y="3366736"/>
            <a:ext cx="495040" cy="132664"/>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3</a:t>
            </a:r>
          </a:p>
        </p:txBody>
      </p:sp>
      <p:sp>
        <p:nvSpPr>
          <p:cNvPr id="6" name="Rectangle 5">
            <a:extLst>
              <a:ext uri="{FF2B5EF4-FFF2-40B4-BE49-F238E27FC236}">
                <a16:creationId xmlns:a16="http://schemas.microsoft.com/office/drawing/2014/main" id="{4D1B7F81-90E2-4BD1-B26B-B722196BF28B}"/>
              </a:ext>
            </a:extLst>
          </p:cNvPr>
          <p:cNvSpPr/>
          <p:nvPr/>
        </p:nvSpPr>
        <p:spPr bwMode="auto">
          <a:xfrm>
            <a:off x="-41" y="6429761"/>
            <a:ext cx="12224626" cy="4277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5703619" y="4047472"/>
            <a:ext cx="1998446" cy="961704"/>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14972" y="3638915"/>
            <a:ext cx="985214" cy="1902821"/>
          </a:xfrm>
          <a:prstGeom prst="rect">
            <a:avLst/>
          </a:prstGeom>
        </p:spPr>
      </p:pic>
      <p:pic>
        <p:nvPicPr>
          <p:cNvPr id="9" name="Picture 8">
            <a:extLst>
              <a:ext uri="{FF2B5EF4-FFF2-40B4-BE49-F238E27FC236}">
                <a16:creationId xmlns:a16="http://schemas.microsoft.com/office/drawing/2014/main" id="{E1F40F4D-6182-418F-9329-7563D584C76E}"/>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ackgroundRemoval t="8778" b="89993" l="9989" r="89984">
                        <a14:foregroundMark x1="31090" y1="89370" x2="64129" y2="88996"/>
                        <a14:foregroundMark x1="64129" y1="88996" x2="64129" y2="88996"/>
                        <a14:foregroundMark x1="46661" y1="10381" x2="74332" y2="11645"/>
                        <a14:foregroundMark x1="46394" y1="8600" x2="58413" y2="8903"/>
                        <a14:foregroundMark x1="58413" y1="8903" x2="74065" y2="8778"/>
                      </a14:backgroundRemoval>
                    </a14:imgEffect>
                  </a14:imgLayer>
                </a14:imgProps>
              </a:ext>
              <a:ext uri="{28A0092B-C50C-407E-A947-70E740481C1C}">
                <a14:useLocalDpi xmlns:a14="http://schemas.microsoft.com/office/drawing/2010/main"/>
              </a:ext>
            </a:extLst>
          </a:blip>
          <a:srcRect l="18868" t="7469" r="18677" b="6021"/>
          <a:stretch/>
        </p:blipFill>
        <p:spPr>
          <a:xfrm>
            <a:off x="7613088" y="3496233"/>
            <a:ext cx="1072488" cy="2034716"/>
          </a:xfrm>
          <a:prstGeom prst="rect">
            <a:avLst/>
          </a:prstGeom>
        </p:spPr>
      </p:pic>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669248" y="4544140"/>
            <a:ext cx="935086" cy="955404"/>
          </a:xfrm>
          <a:prstGeom prst="rect">
            <a:avLst/>
          </a:prstGeom>
        </p:spPr>
      </p:pic>
      <p:pic>
        <p:nvPicPr>
          <p:cNvPr id="22" name="Content Placeholder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6200000">
            <a:off x="1912029" y="4595694"/>
            <a:ext cx="1195982" cy="567838"/>
          </a:xfrm>
          <a:prstGeom prst="rect">
            <a:avLst/>
          </a:prstGeom>
        </p:spPr>
      </p:pic>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5400000">
            <a:off x="2908182" y="3936677"/>
            <a:ext cx="1996024" cy="1151964"/>
          </a:xfrm>
          <a:prstGeom prst="rect">
            <a:avLst/>
          </a:prstGeom>
        </p:spPr>
      </p:pic>
      <p:pic>
        <p:nvPicPr>
          <p:cNvPr id="78" name="Picture 7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4332666" y="4036075"/>
            <a:ext cx="1923374" cy="996484"/>
          </a:xfrm>
          <a:prstGeom prst="rect">
            <a:avLst/>
          </a:prstGeom>
        </p:spPr>
      </p:pic>
      <p:sp>
        <p:nvSpPr>
          <p:cNvPr id="11" name="Title 10"/>
          <p:cNvSpPr>
            <a:spLocks noGrp="1"/>
          </p:cNvSpPr>
          <p:nvPr>
            <p:ph type="title"/>
          </p:nvPr>
        </p:nvSpPr>
        <p:spPr>
          <a:xfrm>
            <a:off x="588263" y="457200"/>
            <a:ext cx="11018520" cy="553998"/>
          </a:xfrm>
        </p:spPr>
        <p:txBody>
          <a:bodyPr/>
          <a:lstStyle/>
          <a:p>
            <a:r>
              <a:rPr lang="en-US" dirty="0">
                <a:solidFill>
                  <a:schemeClr val="accent1"/>
                </a:solidFill>
              </a:rPr>
              <a:t>Servidores de Azure </a:t>
            </a:r>
            <a:r>
              <a:rPr lang="en-US" dirty="0"/>
              <a:t>| Propósito general</a:t>
            </a:r>
            <a:endParaRPr lang="en-US" dirty="0">
              <a:solidFill>
                <a:schemeClr val="accent1"/>
              </a:solidFill>
            </a:endParaRPr>
          </a:p>
        </p:txBody>
      </p:sp>
      <p:graphicFrame>
        <p:nvGraphicFramePr>
          <p:cNvPr id="15" name="Table 14"/>
          <p:cNvGraphicFramePr>
            <a:graphicFrameLocks noGrp="1"/>
          </p:cNvGraphicFramePr>
          <p:nvPr/>
        </p:nvGraphicFramePr>
        <p:xfrm>
          <a:off x="498558" y="5379019"/>
          <a:ext cx="1301122" cy="1140492"/>
        </p:xfrm>
        <a:graphic>
          <a:graphicData uri="http://schemas.openxmlformats.org/drawingml/2006/table">
            <a:tbl>
              <a:tblPr firstRow="1" bandRow="1">
                <a:tableStyleId>{3B4B98B0-60AC-42C2-AFA5-B58CD77FA1E5}</a:tableStyleId>
              </a:tblPr>
              <a:tblGrid>
                <a:gridCol w="333292">
                  <a:extLst>
                    <a:ext uri="{9D8B030D-6E8A-4147-A177-3AD203B41FA5}">
                      <a16:colId xmlns:a16="http://schemas.microsoft.com/office/drawing/2014/main" val="20000"/>
                    </a:ext>
                  </a:extLst>
                </a:gridCol>
                <a:gridCol w="967830">
                  <a:extLst>
                    <a:ext uri="{9D8B030D-6E8A-4147-A177-3AD203B41FA5}">
                      <a16:colId xmlns:a16="http://schemas.microsoft.com/office/drawing/2014/main" val="20001"/>
                    </a:ext>
                  </a:extLst>
                </a:gridCol>
              </a:tblGrid>
              <a:tr h="229542">
                <a:tc gridSpan="2">
                  <a:txBody>
                    <a:bodyPr/>
                    <a:lstStyle/>
                    <a:p>
                      <a:pPr algn="ctr"/>
                      <a:r>
                        <a:rPr lang="en-US" sz="1100" b="0">
                          <a:solidFill>
                            <a:schemeClr val="bg1"/>
                          </a:solidFill>
                          <a:latin typeface="Segoe UI Semibold" panose="020B0702040204020203" pitchFamily="34" charset="0"/>
                          <a:cs typeface="Segoe UI Semibold" panose="020B0702040204020203" pitchFamily="34" charset="0"/>
                        </a:rPr>
                        <a:t>Gen 2</a:t>
                      </a:r>
                    </a:p>
                  </a:txBody>
                  <a:tcPr marL="45713"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82190">
                <a:tc>
                  <a:txBody>
                    <a:bodyPr/>
                    <a:lstStyle/>
                    <a:p>
                      <a:r>
                        <a:rPr lang="en-US" sz="800" dirty="0">
                          <a:solidFill>
                            <a:schemeClr val="bg1"/>
                          </a:solidFill>
                        </a:rPr>
                        <a:t>Proc</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2 x 6 Core 2.1 GHz</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82190">
                <a:tc>
                  <a:txBody>
                    <a:bodyPr/>
                    <a:lstStyle/>
                    <a:p>
                      <a:r>
                        <a:rPr lang="en-US" sz="800" dirty="0">
                          <a:solidFill>
                            <a:schemeClr val="bg1"/>
                          </a:solidFill>
                        </a:rPr>
                        <a:t>Ram</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32 </a:t>
                      </a:r>
                      <a:r>
                        <a:rPr lang="en-US" sz="800" dirty="0" err="1">
                          <a:solidFill>
                            <a:schemeClr val="bg1"/>
                          </a:solidFill>
                        </a:rPr>
                        <a:t>Gib</a:t>
                      </a:r>
                      <a:endParaRPr lang="en-US" sz="800" dirty="0">
                        <a:solidFill>
                          <a:schemeClr val="bg1"/>
                        </a:solidFill>
                      </a:endParaRP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82190">
                <a:tc>
                  <a:txBody>
                    <a:bodyPr/>
                    <a:lstStyle/>
                    <a:p>
                      <a:r>
                        <a:rPr lang="en-US" sz="800" dirty="0">
                          <a:solidFill>
                            <a:schemeClr val="bg1"/>
                          </a:solidFill>
                        </a:rPr>
                        <a:t>Hd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6 x 500 GB</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82190">
                <a:tc>
                  <a:txBody>
                    <a:bodyPr/>
                    <a:lstStyle/>
                    <a:p>
                      <a:r>
                        <a:rPr lang="en-US" sz="80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Ninguno</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82190">
                <a:tc>
                  <a:txBody>
                    <a:bodyPr/>
                    <a:lstStyle/>
                    <a:p>
                      <a:r>
                        <a:rPr lang="en-US" sz="800">
                          <a:solidFill>
                            <a:schemeClr val="bg1"/>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1 Gb/s</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16" name="Table 15"/>
          <p:cNvGraphicFramePr>
            <a:graphicFrameLocks noGrp="1"/>
          </p:cNvGraphicFramePr>
          <p:nvPr/>
        </p:nvGraphicFramePr>
        <p:xfrm>
          <a:off x="1883730" y="5377298"/>
          <a:ext cx="1263266" cy="1150314"/>
        </p:xfrm>
        <a:graphic>
          <a:graphicData uri="http://schemas.openxmlformats.org/drawingml/2006/table">
            <a:tbl>
              <a:tblPr firstRow="1" bandRow="1">
                <a:tableStyleId>{3B4B98B0-60AC-42C2-AFA5-B58CD77FA1E5}</a:tableStyleId>
              </a:tblPr>
              <a:tblGrid>
                <a:gridCol w="272547">
                  <a:extLst>
                    <a:ext uri="{9D8B030D-6E8A-4147-A177-3AD203B41FA5}">
                      <a16:colId xmlns:a16="http://schemas.microsoft.com/office/drawing/2014/main" val="20000"/>
                    </a:ext>
                  </a:extLst>
                </a:gridCol>
                <a:gridCol w="990719">
                  <a:extLst>
                    <a:ext uri="{9D8B030D-6E8A-4147-A177-3AD203B41FA5}">
                      <a16:colId xmlns:a16="http://schemas.microsoft.com/office/drawing/2014/main" val="20001"/>
                    </a:ext>
                  </a:extLst>
                </a:gridCol>
              </a:tblGrid>
              <a:tr h="231519">
                <a:tc gridSpan="2">
                  <a:txBody>
                    <a:bodyPr/>
                    <a:lstStyle/>
                    <a:p>
                      <a:pPr algn="ctr"/>
                      <a:r>
                        <a:rPr lang="en-US" sz="1100" b="0" dirty="0">
                          <a:solidFill>
                            <a:schemeClr val="bg1"/>
                          </a:solidFill>
                          <a:latin typeface="Segoe UI Semibold" panose="020B0702040204020203" pitchFamily="34" charset="0"/>
                          <a:cs typeface="Segoe UI Semibold" panose="020B0702040204020203" pitchFamily="34" charset="0"/>
                        </a:rPr>
                        <a:t>Gen 3</a:t>
                      </a:r>
                    </a:p>
                  </a:txBody>
                  <a:tcPr marL="45713"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83759">
                <a:tc>
                  <a:txBody>
                    <a:bodyPr/>
                    <a:lstStyle/>
                    <a:p>
                      <a:r>
                        <a:rPr lang="en-US" sz="800" dirty="0">
                          <a:solidFill>
                            <a:schemeClr val="bg1"/>
                          </a:solidFill>
                        </a:rPr>
                        <a:t>Proc</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2 x 8 Core 2.1 GHz</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83759">
                <a:tc>
                  <a:txBody>
                    <a:bodyPr/>
                    <a:lstStyle/>
                    <a:p>
                      <a:r>
                        <a:rPr lang="en-US" sz="800" dirty="0">
                          <a:solidFill>
                            <a:schemeClr val="bg1"/>
                          </a:solidFill>
                        </a:rPr>
                        <a:t>Ram</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128 </a:t>
                      </a:r>
                      <a:r>
                        <a:rPr lang="en-US" sz="800" dirty="0" err="1">
                          <a:solidFill>
                            <a:schemeClr val="bg1"/>
                          </a:solidFill>
                        </a:rPr>
                        <a:t>Gib</a:t>
                      </a:r>
                      <a:endParaRPr lang="en-US" sz="800" dirty="0">
                        <a:solidFill>
                          <a:schemeClr val="bg1"/>
                        </a:solidFill>
                      </a:endParaRP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83759">
                <a:tc>
                  <a:txBody>
                    <a:bodyPr/>
                    <a:lstStyle/>
                    <a:p>
                      <a:r>
                        <a:rPr lang="en-US" sz="800" dirty="0">
                          <a:solidFill>
                            <a:schemeClr val="bg1"/>
                          </a:solidFill>
                        </a:rPr>
                        <a:t>Hd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1 x 4 TB</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83759">
                <a:tc>
                  <a:txBody>
                    <a:bodyPr/>
                    <a:lstStyle/>
                    <a:p>
                      <a:r>
                        <a:rPr lang="en-US" sz="800" dirty="0">
                          <a:solidFill>
                            <a:srgbClr val="FFFF00"/>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rgbClr val="FFFF00"/>
                          </a:solidFill>
                        </a:rPr>
                        <a:t>5 x 480 GB</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83759">
                <a:tc>
                  <a:txBody>
                    <a:bodyPr/>
                    <a:lstStyle/>
                    <a:p>
                      <a:r>
                        <a:rPr lang="en-US" sz="800" dirty="0">
                          <a:solidFill>
                            <a:srgbClr val="FFFF00"/>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800" dirty="0">
                          <a:solidFill>
                            <a:srgbClr val="FFFF00"/>
                          </a:solidFill>
                        </a:rPr>
                        <a:t>10 Gb/s</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27" name="Table 26"/>
          <p:cNvGraphicFramePr>
            <a:graphicFrameLocks noGrp="1"/>
          </p:cNvGraphicFramePr>
          <p:nvPr/>
        </p:nvGraphicFramePr>
        <p:xfrm>
          <a:off x="3260533" y="5379017"/>
          <a:ext cx="1286820" cy="1158035"/>
        </p:xfrm>
        <a:graphic>
          <a:graphicData uri="http://schemas.openxmlformats.org/drawingml/2006/table">
            <a:tbl>
              <a:tblPr firstRow="1" bandRow="1">
                <a:tableStyleId>{3B4B98B0-60AC-42C2-AFA5-B58CD77FA1E5}</a:tableStyleId>
              </a:tblPr>
              <a:tblGrid>
                <a:gridCol w="308167">
                  <a:extLst>
                    <a:ext uri="{9D8B030D-6E8A-4147-A177-3AD203B41FA5}">
                      <a16:colId xmlns:a16="http://schemas.microsoft.com/office/drawing/2014/main" val="20000"/>
                    </a:ext>
                  </a:extLst>
                </a:gridCol>
                <a:gridCol w="978653">
                  <a:extLst>
                    <a:ext uri="{9D8B030D-6E8A-4147-A177-3AD203B41FA5}">
                      <a16:colId xmlns:a16="http://schemas.microsoft.com/office/drawing/2014/main" val="20001"/>
                    </a:ext>
                  </a:extLst>
                </a:gridCol>
              </a:tblGrid>
              <a:tr h="243850">
                <a:tc gridSpan="2">
                  <a:txBody>
                    <a:bodyPr/>
                    <a:lstStyle/>
                    <a:p>
                      <a:pPr algn="ctr"/>
                      <a:r>
                        <a:rPr lang="en-US" sz="1100" b="0">
                          <a:solidFill>
                            <a:schemeClr val="bg1"/>
                          </a:solidFill>
                          <a:latin typeface="Segoe UI Semibold" panose="020B0702040204020203" pitchFamily="34" charset="0"/>
                          <a:cs typeface="Segoe UI Semibold" panose="020B0702040204020203" pitchFamily="34" charset="0"/>
                        </a:rPr>
                        <a:t>Gen 4</a:t>
                      </a:r>
                    </a:p>
                  </a:txBody>
                  <a:tcPr marL="45713"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sz="700"/>
                    </a:p>
                  </a:txBody>
                  <a:tcPr/>
                </a:tc>
                <a:extLst>
                  <a:ext uri="{0D108BD9-81ED-4DB2-BD59-A6C34878D82A}">
                    <a16:rowId xmlns:a16="http://schemas.microsoft.com/office/drawing/2014/main" val="10000"/>
                  </a:ext>
                </a:extLst>
              </a:tr>
              <a:tr h="182837">
                <a:tc>
                  <a:txBody>
                    <a:bodyPr/>
                    <a:lstStyle/>
                    <a:p>
                      <a:r>
                        <a:rPr lang="en-US" sz="800" dirty="0">
                          <a:solidFill>
                            <a:schemeClr val="bg1"/>
                          </a:solidFill>
                        </a:rPr>
                        <a:t>Proc</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800">
                          <a:solidFill>
                            <a:schemeClr val="bg1"/>
                          </a:solidFill>
                        </a:rPr>
                        <a:t>2 x 12 Core 2.4 GHz</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82837">
                <a:tc>
                  <a:txBody>
                    <a:bodyPr/>
                    <a:lstStyle/>
                    <a:p>
                      <a:r>
                        <a:rPr lang="en-US" sz="800" dirty="0">
                          <a:solidFill>
                            <a:schemeClr val="bg1"/>
                          </a:solidFill>
                        </a:rPr>
                        <a:t>Ram</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192 </a:t>
                      </a:r>
                      <a:r>
                        <a:rPr lang="en-US" sz="800" dirty="0" err="1">
                          <a:solidFill>
                            <a:schemeClr val="bg1"/>
                          </a:solidFill>
                        </a:rPr>
                        <a:t>Gib</a:t>
                      </a:r>
                      <a:endParaRPr lang="en-US" sz="800" dirty="0">
                        <a:solidFill>
                          <a:schemeClr val="bg1"/>
                        </a:solidFill>
                      </a:endParaRP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82837">
                <a:tc>
                  <a:txBody>
                    <a:bodyPr/>
                    <a:lstStyle/>
                    <a:p>
                      <a:r>
                        <a:rPr lang="en-US" sz="800" dirty="0">
                          <a:solidFill>
                            <a:schemeClr val="bg1"/>
                          </a:solidFill>
                        </a:rPr>
                        <a:t>Hd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4 x 2</a:t>
                      </a:r>
                      <a:r>
                        <a:rPr lang="en-US" sz="800" baseline="0" dirty="0">
                          <a:solidFill>
                            <a:schemeClr val="bg1"/>
                          </a:solidFill>
                        </a:rPr>
                        <a:t> Tb</a:t>
                      </a:r>
                      <a:endParaRPr lang="en-US" sz="800" dirty="0">
                        <a:solidFill>
                          <a:schemeClr val="bg1"/>
                        </a:solidFill>
                      </a:endParaRP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82837">
                <a:tc>
                  <a:txBody>
                    <a:bodyPr/>
                    <a:lstStyle/>
                    <a:p>
                      <a:r>
                        <a:rPr lang="en-US" sz="800" dirty="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4 x 480 GB</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82837">
                <a:tc>
                  <a:txBody>
                    <a:bodyPr/>
                    <a:lstStyle/>
                    <a:p>
                      <a:r>
                        <a:rPr lang="en-US" sz="800" dirty="0">
                          <a:solidFill>
                            <a:schemeClr val="bg1"/>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800" dirty="0">
                          <a:solidFill>
                            <a:srgbClr val="FFFF00"/>
                          </a:solidFill>
                        </a:rPr>
                        <a:t>40 Gb/s</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77" name="Table 76"/>
          <p:cNvGraphicFramePr>
            <a:graphicFrameLocks noGrp="1"/>
          </p:cNvGraphicFramePr>
          <p:nvPr/>
        </p:nvGraphicFramePr>
        <p:xfrm>
          <a:off x="4640926" y="5379018"/>
          <a:ext cx="1291914" cy="1158036"/>
        </p:xfrm>
        <a:graphic>
          <a:graphicData uri="http://schemas.openxmlformats.org/drawingml/2006/table">
            <a:tbl>
              <a:tblPr firstRow="1" bandRow="1">
                <a:tableStyleId>{3B4B98B0-60AC-42C2-AFA5-B58CD77FA1E5}</a:tableStyleId>
              </a:tblPr>
              <a:tblGrid>
                <a:gridCol w="299374">
                  <a:extLst>
                    <a:ext uri="{9D8B030D-6E8A-4147-A177-3AD203B41FA5}">
                      <a16:colId xmlns:a16="http://schemas.microsoft.com/office/drawing/2014/main" val="20000"/>
                    </a:ext>
                  </a:extLst>
                </a:gridCol>
                <a:gridCol w="992540">
                  <a:extLst>
                    <a:ext uri="{9D8B030D-6E8A-4147-A177-3AD203B41FA5}">
                      <a16:colId xmlns:a16="http://schemas.microsoft.com/office/drawing/2014/main" val="20001"/>
                    </a:ext>
                  </a:extLst>
                </a:gridCol>
              </a:tblGrid>
              <a:tr h="248166">
                <a:tc gridSpan="2">
                  <a:txBody>
                    <a:bodyPr/>
                    <a:lstStyle/>
                    <a:p>
                      <a:pPr algn="ctr"/>
                      <a:r>
                        <a:rPr lang="en-US" sz="1100" b="0">
                          <a:solidFill>
                            <a:schemeClr val="bg1"/>
                          </a:solidFill>
                          <a:latin typeface="Segoe UI Semibold" panose="020B0702040204020203" pitchFamily="34" charset="0"/>
                          <a:cs typeface="Segoe UI Semibold" panose="020B0702040204020203" pitchFamily="34" charset="0"/>
                        </a:rPr>
                        <a:t>Godzilla</a:t>
                      </a:r>
                    </a:p>
                  </a:txBody>
                  <a:tcPr marL="45713"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endParaRPr lang="en-US" sz="700"/>
                    </a:p>
                  </a:txBody>
                  <a:tcPr/>
                </a:tc>
                <a:extLst>
                  <a:ext uri="{0D108BD9-81ED-4DB2-BD59-A6C34878D82A}">
                    <a16:rowId xmlns:a16="http://schemas.microsoft.com/office/drawing/2014/main" val="10000"/>
                  </a:ext>
                </a:extLst>
              </a:tr>
              <a:tr h="181974">
                <a:tc>
                  <a:txBody>
                    <a:bodyPr/>
                    <a:lstStyle/>
                    <a:p>
                      <a:r>
                        <a:rPr lang="en-US" sz="800" dirty="0">
                          <a:solidFill>
                            <a:schemeClr val="bg1"/>
                          </a:solidFill>
                        </a:rPr>
                        <a:t>Proc</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2 x 16 Core 2.0 GHz</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81974">
                <a:tc>
                  <a:txBody>
                    <a:bodyPr/>
                    <a:lstStyle/>
                    <a:p>
                      <a:r>
                        <a:rPr lang="en-US" sz="800" dirty="0">
                          <a:solidFill>
                            <a:schemeClr val="bg1"/>
                          </a:solidFill>
                        </a:rPr>
                        <a:t>Ram</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rgbClr val="FFFF00"/>
                          </a:solidFill>
                        </a:rPr>
                        <a:t>512 </a:t>
                      </a:r>
                      <a:r>
                        <a:rPr lang="en-US" sz="800" dirty="0" err="1">
                          <a:solidFill>
                            <a:srgbClr val="FFFF00"/>
                          </a:solidFill>
                        </a:rPr>
                        <a:t>Gib</a:t>
                      </a:r>
                      <a:endParaRPr lang="en-US" sz="800" dirty="0">
                        <a:solidFill>
                          <a:srgbClr val="FFFF00"/>
                        </a:solidFill>
                      </a:endParaRP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81974">
                <a:tc>
                  <a:txBody>
                    <a:bodyPr/>
                    <a:lstStyle/>
                    <a:p>
                      <a:r>
                        <a:rPr lang="en-US" sz="800" dirty="0">
                          <a:solidFill>
                            <a:schemeClr val="bg1"/>
                          </a:solidFill>
                        </a:rPr>
                        <a:t>Hd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rgbClr val="FFFF00"/>
                          </a:solidFill>
                        </a:rPr>
                        <a:t>Ninguno</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81974">
                <a:tc>
                  <a:txBody>
                    <a:bodyPr/>
                    <a:lstStyle/>
                    <a:p>
                      <a:r>
                        <a:rPr lang="en-US" sz="800" dirty="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chemeClr val="bg1"/>
                          </a:solidFill>
                        </a:rPr>
                        <a:t>9 x 800 GB</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81974">
                <a:tc>
                  <a:txBody>
                    <a:bodyPr/>
                    <a:lstStyle/>
                    <a:p>
                      <a:r>
                        <a:rPr lang="en-US" sz="800" dirty="0">
                          <a:solidFill>
                            <a:schemeClr val="bg1"/>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40 Gb/s</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86" name="Table 85"/>
          <p:cNvGraphicFramePr>
            <a:graphicFrameLocks noGrp="1"/>
          </p:cNvGraphicFramePr>
          <p:nvPr/>
        </p:nvGraphicFramePr>
        <p:xfrm>
          <a:off x="6026412" y="5379018"/>
          <a:ext cx="1352860" cy="1250645"/>
        </p:xfrm>
        <a:graphic>
          <a:graphicData uri="http://schemas.openxmlformats.org/drawingml/2006/table">
            <a:tbl>
              <a:tblPr firstRow="1" bandRow="1">
                <a:tableStyleId>{3B4B98B0-60AC-42C2-AFA5-B58CD77FA1E5}</a:tableStyleId>
              </a:tblPr>
              <a:tblGrid>
                <a:gridCol w="298188">
                  <a:extLst>
                    <a:ext uri="{9D8B030D-6E8A-4147-A177-3AD203B41FA5}">
                      <a16:colId xmlns:a16="http://schemas.microsoft.com/office/drawing/2014/main" val="20000"/>
                    </a:ext>
                  </a:extLst>
                </a:gridCol>
                <a:gridCol w="1054672">
                  <a:extLst>
                    <a:ext uri="{9D8B030D-6E8A-4147-A177-3AD203B41FA5}">
                      <a16:colId xmlns:a16="http://schemas.microsoft.com/office/drawing/2014/main" val="20001"/>
                    </a:ext>
                  </a:extLst>
                </a:gridCol>
              </a:tblGrid>
              <a:tr h="238772">
                <a:tc gridSpan="2">
                  <a:txBody>
                    <a:bodyPr/>
                    <a:lstStyle/>
                    <a:p>
                      <a:pPr algn="ctr"/>
                      <a:r>
                        <a:rPr lang="en-US" sz="1100" b="0" dirty="0">
                          <a:solidFill>
                            <a:schemeClr val="bg1"/>
                          </a:solidFill>
                          <a:latin typeface="Segoe UI Semibold" panose="020B0702040204020203" pitchFamily="34" charset="0"/>
                          <a:cs typeface="Segoe UI Semibold" panose="020B0702040204020203" pitchFamily="34" charset="0"/>
                        </a:rPr>
                        <a:t>Gen 5</a:t>
                      </a:r>
                    </a:p>
                  </a:txBody>
                  <a:tcPr marL="45713" marR="45713"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202801">
                <a:tc>
                  <a:txBody>
                    <a:bodyPr/>
                    <a:lstStyle/>
                    <a:p>
                      <a:r>
                        <a:rPr lang="en-US" sz="800" dirty="0">
                          <a:solidFill>
                            <a:schemeClr val="bg1"/>
                          </a:solidFill>
                        </a:rPr>
                        <a:t>Proc</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2 x 20 Core 2.3 GHz</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55203">
                <a:tc>
                  <a:txBody>
                    <a:bodyPr/>
                    <a:lstStyle/>
                    <a:p>
                      <a:r>
                        <a:rPr lang="en-US" sz="800" dirty="0">
                          <a:solidFill>
                            <a:schemeClr val="bg1"/>
                          </a:solidFill>
                        </a:rPr>
                        <a:t>Ram</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rgbClr val="FFFF00"/>
                          </a:solidFill>
                        </a:rPr>
                        <a:t>256 </a:t>
                      </a:r>
                      <a:r>
                        <a:rPr lang="en-US" sz="800" dirty="0" err="1">
                          <a:solidFill>
                            <a:srgbClr val="FFFF00"/>
                          </a:solidFill>
                        </a:rPr>
                        <a:t>Gib</a:t>
                      </a:r>
                      <a:endParaRPr lang="en-US" sz="800" dirty="0">
                        <a:solidFill>
                          <a:srgbClr val="FFFF00"/>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32906">
                <a:tc>
                  <a:txBody>
                    <a:bodyPr/>
                    <a:lstStyle/>
                    <a:p>
                      <a:r>
                        <a:rPr lang="en-US" sz="800" dirty="0">
                          <a:solidFill>
                            <a:schemeClr val="bg1"/>
                          </a:solidFill>
                        </a:rPr>
                        <a:t>Hd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rgbClr val="FFFF00"/>
                          </a:solidFill>
                        </a:rPr>
                        <a:t>Ninguno</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203257">
                <a:tc>
                  <a:txBody>
                    <a:bodyPr/>
                    <a:lstStyle/>
                    <a:p>
                      <a:r>
                        <a:rPr lang="en-US" sz="800" dirty="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chemeClr val="bg1"/>
                          </a:solidFill>
                        </a:rPr>
                        <a:t>6 x 960 GB PCIe Flash + 1 x 960 GB SATA</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55203">
                <a:tc>
                  <a:txBody>
                    <a:bodyPr/>
                    <a:lstStyle/>
                    <a:p>
                      <a:r>
                        <a:rPr lang="en-US" sz="800" dirty="0">
                          <a:solidFill>
                            <a:schemeClr val="bg1"/>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40 Gb/s +</a:t>
                      </a:r>
                      <a:r>
                        <a:rPr lang="en-US" sz="800" dirty="0">
                          <a:solidFill>
                            <a:srgbClr val="FFFF00"/>
                          </a:solidFill>
                        </a:rPr>
                        <a:t> Fpga</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88" name="Table 87"/>
          <p:cNvGraphicFramePr>
            <a:graphicFrameLocks noGrp="1"/>
          </p:cNvGraphicFramePr>
          <p:nvPr/>
        </p:nvGraphicFramePr>
        <p:xfrm>
          <a:off x="8937899" y="5379020"/>
          <a:ext cx="1361998" cy="1140496"/>
        </p:xfrm>
        <a:graphic>
          <a:graphicData uri="http://schemas.openxmlformats.org/drawingml/2006/table">
            <a:tbl>
              <a:tblPr firstRow="1" bandRow="1">
                <a:tableStyleId>{3B4B98B0-60AC-42C2-AFA5-B58CD77FA1E5}</a:tableStyleId>
              </a:tblPr>
              <a:tblGrid>
                <a:gridCol w="339451">
                  <a:extLst>
                    <a:ext uri="{9D8B030D-6E8A-4147-A177-3AD203B41FA5}">
                      <a16:colId xmlns:a16="http://schemas.microsoft.com/office/drawing/2014/main" val="20000"/>
                    </a:ext>
                  </a:extLst>
                </a:gridCol>
                <a:gridCol w="1022547">
                  <a:extLst>
                    <a:ext uri="{9D8B030D-6E8A-4147-A177-3AD203B41FA5}">
                      <a16:colId xmlns:a16="http://schemas.microsoft.com/office/drawing/2014/main" val="20001"/>
                    </a:ext>
                  </a:extLst>
                </a:gridCol>
              </a:tblGrid>
              <a:tr h="244646">
                <a:tc gridSpan="2">
                  <a:txBody>
                    <a:bodyPr/>
                    <a:lstStyle/>
                    <a:p>
                      <a:pPr algn="ctr"/>
                      <a:r>
                        <a:rPr lang="en-US" sz="1100" b="0" dirty="0">
                          <a:solidFill>
                            <a:schemeClr val="bg1"/>
                          </a:solidFill>
                          <a:latin typeface="Segoe UI Semibold" panose="020B0702040204020203" pitchFamily="34" charset="0"/>
                          <a:cs typeface="Segoe UI Semibold" panose="020B0702040204020203" pitchFamily="34" charset="0"/>
                        </a:rPr>
                        <a:t>Bestia</a:t>
                      </a:r>
                    </a:p>
                  </a:txBody>
                  <a:tcPr marL="45713" marR="45713"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58301">
                <a:tc>
                  <a:txBody>
                    <a:bodyPr/>
                    <a:lstStyle/>
                    <a:p>
                      <a:r>
                        <a:rPr lang="en-US" sz="800" dirty="0">
                          <a:solidFill>
                            <a:schemeClr val="bg1"/>
                          </a:solidFill>
                        </a:rPr>
                        <a:t>Proc</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4 x 18 Core 2.5 GHz</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58301">
                <a:tc>
                  <a:txBody>
                    <a:bodyPr/>
                    <a:lstStyle/>
                    <a:p>
                      <a:r>
                        <a:rPr lang="en-US" sz="800" dirty="0">
                          <a:solidFill>
                            <a:schemeClr val="bg1"/>
                          </a:solidFill>
                        </a:rPr>
                        <a:t>Ram</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rgbClr val="FFFF00"/>
                          </a:solidFill>
                        </a:rPr>
                        <a:t>4096 </a:t>
                      </a:r>
                      <a:r>
                        <a:rPr lang="en-US" sz="800" dirty="0" err="1">
                          <a:solidFill>
                            <a:srgbClr val="FFFF00"/>
                          </a:solidFill>
                        </a:rPr>
                        <a:t>Gib</a:t>
                      </a:r>
                      <a:endParaRPr lang="en-US" sz="800" dirty="0">
                        <a:solidFill>
                          <a:srgbClr val="FFFF00"/>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77107">
                <a:tc>
                  <a:txBody>
                    <a:bodyPr/>
                    <a:lstStyle/>
                    <a:p>
                      <a:r>
                        <a:rPr lang="en-US" sz="800" dirty="0">
                          <a:solidFill>
                            <a:schemeClr val="bg1"/>
                          </a:solidFill>
                        </a:rPr>
                        <a:t>Hd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chemeClr val="bg1"/>
                          </a:solidFill>
                        </a:rPr>
                        <a:t>Ninguno</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232459">
                <a:tc>
                  <a:txBody>
                    <a:bodyPr/>
                    <a:lstStyle/>
                    <a:p>
                      <a:r>
                        <a:rPr lang="en-US" sz="800" dirty="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chemeClr val="bg1"/>
                          </a:solidFill>
                        </a:rPr>
                        <a:t>4 x </a:t>
                      </a:r>
                      <a:r>
                        <a:rPr lang="en-US" sz="800" dirty="0">
                          <a:solidFill>
                            <a:srgbClr val="FFFF00"/>
                          </a:solidFill>
                        </a:rPr>
                        <a:t>NVMe de 2 TB</a:t>
                      </a:r>
                      <a:r>
                        <a:rPr lang="en-US" sz="800" dirty="0">
                          <a:solidFill>
                            <a:schemeClr val="bg1"/>
                          </a:solidFill>
                        </a:rPr>
                        <a:t>, </a:t>
                      </a:r>
                      <a:r>
                        <a:rPr lang="en-US" sz="800" baseline="0" dirty="0">
                          <a:solidFill>
                            <a:schemeClr val="bg1"/>
                          </a:solidFill>
                        </a:rPr>
                        <a:t>1 x 960 GB SATA</a:t>
                      </a:r>
                      <a:endParaRPr lang="en-US" sz="800" dirty="0">
                        <a:solidFill>
                          <a:schemeClr val="bg1"/>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58301">
                <a:tc>
                  <a:txBody>
                    <a:bodyPr/>
                    <a:lstStyle/>
                    <a:p>
                      <a:r>
                        <a:rPr lang="en-US" sz="800">
                          <a:solidFill>
                            <a:schemeClr val="bg1"/>
                          </a:solidFill>
                        </a:rPr>
                        <a:t>Nic</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40 Gb/s</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173" name="Table 172">
            <a:extLst>
              <a:ext uri="{FF2B5EF4-FFF2-40B4-BE49-F238E27FC236}">
                <a16:creationId xmlns:a16="http://schemas.microsoft.com/office/drawing/2014/main" id="{23520630-08D9-4C5B-AD87-E563808F34FA}"/>
              </a:ext>
            </a:extLst>
          </p:cNvPr>
          <p:cNvGraphicFramePr>
            <a:graphicFrameLocks noGrp="1"/>
          </p:cNvGraphicFramePr>
          <p:nvPr/>
        </p:nvGraphicFramePr>
        <p:xfrm>
          <a:off x="7472844" y="5379018"/>
          <a:ext cx="1371482" cy="1434728"/>
        </p:xfrm>
        <a:graphic>
          <a:graphicData uri="http://schemas.openxmlformats.org/drawingml/2006/table">
            <a:tbl>
              <a:tblPr firstRow="1" bandRow="1">
                <a:tableStyleId>{3B4B98B0-60AC-42C2-AFA5-B58CD77FA1E5}</a:tableStyleId>
              </a:tblPr>
              <a:tblGrid>
                <a:gridCol w="344006">
                  <a:extLst>
                    <a:ext uri="{9D8B030D-6E8A-4147-A177-3AD203B41FA5}">
                      <a16:colId xmlns:a16="http://schemas.microsoft.com/office/drawing/2014/main" val="20000"/>
                    </a:ext>
                  </a:extLst>
                </a:gridCol>
                <a:gridCol w="1027476">
                  <a:extLst>
                    <a:ext uri="{9D8B030D-6E8A-4147-A177-3AD203B41FA5}">
                      <a16:colId xmlns:a16="http://schemas.microsoft.com/office/drawing/2014/main" val="20001"/>
                    </a:ext>
                  </a:extLst>
                </a:gridCol>
              </a:tblGrid>
              <a:tr h="246514">
                <a:tc gridSpan="2">
                  <a:txBody>
                    <a:bodyPr/>
                    <a:lstStyle/>
                    <a:p>
                      <a:pPr algn="ctr"/>
                      <a:r>
                        <a:rPr lang="en-US" altLang="zh-CN" sz="1100" b="0" dirty="0">
                          <a:solidFill>
                            <a:schemeClr val="bg1"/>
                          </a:solidFill>
                          <a:latin typeface="Segoe UI Semibold" panose="020B0702040204020203" pitchFamily="34" charset="0"/>
                          <a:cs typeface="Segoe UI Semibold" panose="020B0702040204020203" pitchFamily="34" charset="0"/>
                        </a:rPr>
                        <a:t>Gen 6</a:t>
                      </a:r>
                      <a:endParaRPr lang="en-US" sz="1100" b="0" dirty="0">
                        <a:solidFill>
                          <a:schemeClr val="bg1"/>
                        </a:solidFill>
                        <a:latin typeface="Segoe UI Semibold" panose="020B0702040204020203" pitchFamily="34" charset="0"/>
                        <a:cs typeface="Segoe UI Semibold" panose="020B0702040204020203" pitchFamily="34" charset="0"/>
                      </a:endParaRPr>
                    </a:p>
                  </a:txBody>
                  <a:tcPr marL="45713" marR="45713"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5"/>
                    </a:solidFill>
                  </a:tcPr>
                </a:tc>
                <a:tc hMerge="1">
                  <a:txBody>
                    <a:bodyPr/>
                    <a:lstStyle/>
                    <a:p>
                      <a:endParaRPr lang="en-US" sz="700"/>
                    </a:p>
                  </a:txBody>
                  <a:tcPr/>
                </a:tc>
                <a:extLst>
                  <a:ext uri="{0D108BD9-81ED-4DB2-BD59-A6C34878D82A}">
                    <a16:rowId xmlns:a16="http://schemas.microsoft.com/office/drawing/2014/main" val="10000"/>
                  </a:ext>
                </a:extLst>
              </a:tr>
              <a:tr h="251571">
                <a:tc>
                  <a:txBody>
                    <a:bodyPr/>
                    <a:lstStyle/>
                    <a:p>
                      <a:r>
                        <a:rPr lang="en-US" sz="800" dirty="0">
                          <a:solidFill>
                            <a:schemeClr val="bg1"/>
                          </a:solidFill>
                        </a:rPr>
                        <a:t>Proc</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2 x Skylake 24 Core 2.7GHz</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34067">
                <a:tc>
                  <a:txBody>
                    <a:bodyPr/>
                    <a:lstStyle/>
                    <a:p>
                      <a:r>
                        <a:rPr lang="en-US" sz="800" dirty="0">
                          <a:solidFill>
                            <a:schemeClr val="bg1"/>
                          </a:solidFill>
                        </a:rPr>
                        <a:t>Ram</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rgbClr val="FFFF00"/>
                          </a:solidFill>
                        </a:rPr>
                        <a:t>768GiB DDR4</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68682">
                <a:tc>
                  <a:txBody>
                    <a:bodyPr/>
                    <a:lstStyle/>
                    <a:p>
                      <a:r>
                        <a:rPr lang="en-US" sz="800" dirty="0">
                          <a:solidFill>
                            <a:schemeClr val="bg1"/>
                          </a:solidFill>
                        </a:rPr>
                        <a:t>Hd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chemeClr val="bg1"/>
                          </a:solidFill>
                        </a:rPr>
                        <a:t>Ninguno</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251571">
                <a:tc>
                  <a:txBody>
                    <a:bodyPr/>
                    <a:lstStyle/>
                    <a:p>
                      <a:r>
                        <a:rPr lang="en-US" sz="800" dirty="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chemeClr val="bg1"/>
                          </a:solidFill>
                        </a:rPr>
                        <a:t>4 SSD M.2 de 960 GB</a:t>
                      </a:r>
                      <a:r>
                        <a:rPr lang="en-US" sz="800" baseline="0" dirty="0">
                          <a:solidFill>
                            <a:schemeClr val="bg1"/>
                          </a:solidFill>
                        </a:rPr>
                        <a:t> + 1 x 960 GB SATA</a:t>
                      </a:r>
                      <a:endParaRPr lang="en-US" sz="800" dirty="0">
                        <a:solidFill>
                          <a:schemeClr val="bg1"/>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34067">
                <a:tc>
                  <a:txBody>
                    <a:bodyPr/>
                    <a:lstStyle/>
                    <a:p>
                      <a:r>
                        <a:rPr lang="en-US" sz="800" dirty="0">
                          <a:solidFill>
                            <a:schemeClr val="bg1"/>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40 Gb/s</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134067">
                <a:tc>
                  <a:txBody>
                    <a:bodyPr/>
                    <a:lstStyle/>
                    <a:p>
                      <a:r>
                        <a:rPr lang="en-US" sz="800" dirty="0">
                          <a:solidFill>
                            <a:schemeClr val="bg1"/>
                          </a:solidFill>
                        </a:rPr>
                        <a:t>Fpga</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Sí</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63376197"/>
                  </a:ext>
                </a:extLst>
              </a:tr>
            </a:tbl>
          </a:graphicData>
        </a:graphic>
      </p:graphicFrame>
      <p:grpSp>
        <p:nvGrpSpPr>
          <p:cNvPr id="20" name="Group 19">
            <a:extLst>
              <a:ext uri="{FF2B5EF4-FFF2-40B4-BE49-F238E27FC236}">
                <a16:creationId xmlns:a16="http://schemas.microsoft.com/office/drawing/2014/main" id="{C636EDD5-4636-485D-BF7B-0919EE5DA2C6}"/>
              </a:ext>
            </a:extLst>
          </p:cNvPr>
          <p:cNvGrpSpPr/>
          <p:nvPr/>
        </p:nvGrpSpPr>
        <p:grpSpPr>
          <a:xfrm>
            <a:off x="588263" y="1655180"/>
            <a:ext cx="1088162" cy="1072070"/>
            <a:chOff x="-187568" y="1142281"/>
            <a:chExt cx="1309773" cy="1290404"/>
          </a:xfrm>
        </p:grpSpPr>
        <p:sp>
          <p:nvSpPr>
            <p:cNvPr id="17" name="Rectangle 16">
              <a:extLst>
                <a:ext uri="{FF2B5EF4-FFF2-40B4-BE49-F238E27FC236}">
                  <a16:creationId xmlns:a16="http://schemas.microsoft.com/office/drawing/2014/main" id="{3F25F06C-A309-4F43-A04F-410357EB2825}"/>
                </a:ext>
              </a:extLst>
            </p:cNvPr>
            <p:cNvSpPr/>
            <p:nvPr/>
          </p:nvSpPr>
          <p:spPr bwMode="auto">
            <a:xfrm>
              <a:off x="-187568" y="1142281"/>
              <a:ext cx="1309773" cy="1290404"/>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 name="Group 12"/>
            <p:cNvGrpSpPr/>
            <p:nvPr/>
          </p:nvGrpSpPr>
          <p:grpSpPr>
            <a:xfrm>
              <a:off x="-187567" y="1230064"/>
              <a:ext cx="1200070" cy="1064401"/>
              <a:chOff x="2886057" y="1394974"/>
              <a:chExt cx="1176646" cy="1043627"/>
            </a:xfrm>
          </p:grpSpPr>
          <p:sp>
            <p:nvSpPr>
              <p:cNvPr id="14" name="TextBox 13"/>
              <p:cNvSpPr txBox="1"/>
              <p:nvPr/>
            </p:nvSpPr>
            <p:spPr>
              <a:xfrm flipH="1">
                <a:off x="2886057" y="1394974"/>
                <a:ext cx="1176646" cy="609848"/>
              </a:xfrm>
              <a:prstGeom prst="rect">
                <a:avLst/>
              </a:prstGeom>
              <a:noFill/>
            </p:spPr>
            <p:txBody>
              <a:bodyPr wrap="square" lIns="182802" tIns="146243" rIns="182802" bIns="146243" rtlCol="0">
                <a:spAutoFit/>
              </a:bodyPr>
              <a:lstStyle/>
              <a:p>
                <a:pPr algn="ctr" defTabSz="914016">
                  <a:lnSpc>
                    <a:spcPct val="90000"/>
                  </a:lnSpc>
                  <a:spcAft>
                    <a:spcPts val="600"/>
                  </a:spcAft>
                  <a:defRPr/>
                </a:pPr>
                <a:r>
                  <a:rPr lang="en-US" sz="1567"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Ram</a:t>
                </a:r>
              </a:p>
            </p:txBody>
          </p:sp>
          <p:cxnSp>
            <p:nvCxnSpPr>
              <p:cNvPr id="7" name="Straight Arrow Connector 6"/>
              <p:cNvCxnSpPr/>
              <p:nvPr/>
            </p:nvCxnSpPr>
            <p:spPr>
              <a:xfrm flipV="1">
                <a:off x="3914753" y="1425126"/>
                <a:ext cx="0" cy="494556"/>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72466" y="1833897"/>
                <a:ext cx="1038945" cy="604704"/>
              </a:xfrm>
              <a:prstGeom prst="rect">
                <a:avLst/>
              </a:prstGeom>
              <a:noFill/>
            </p:spPr>
            <p:txBody>
              <a:bodyPr wrap="none" lIns="182802" tIns="146243" rIns="182802" bIns="146243" rtlCol="0">
                <a:spAutoFit/>
              </a:bodyPr>
              <a:lstStyle/>
              <a:p>
                <a:pPr algn="ctr" defTabSz="914016">
                  <a:lnSpc>
                    <a:spcPct val="90000"/>
                  </a:lnSpc>
                  <a:spcAft>
                    <a:spcPts val="600"/>
                  </a:spcAft>
                  <a:defRPr/>
                </a:pPr>
                <a:r>
                  <a:rPr lang="en-US" sz="1567"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Cores</a:t>
                </a:r>
              </a:p>
            </p:txBody>
          </p:sp>
          <p:cxnSp>
            <p:nvCxnSpPr>
              <p:cNvPr id="10" name="Straight Arrow Connector 9"/>
              <p:cNvCxnSpPr/>
              <p:nvPr/>
            </p:nvCxnSpPr>
            <p:spPr>
              <a:xfrm>
                <a:off x="3174819" y="2368255"/>
                <a:ext cx="638159" cy="38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pic>
        <p:nvPicPr>
          <p:cNvPr id="190" name="Picture 189">
            <a:extLst>
              <a:ext uri="{FF2B5EF4-FFF2-40B4-BE49-F238E27FC236}">
                <a16:creationId xmlns:a16="http://schemas.microsoft.com/office/drawing/2014/main" id="{5403E42D-41EE-4F8B-A68B-87C7BA3FCD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80969" y="3507843"/>
            <a:ext cx="1025814" cy="1981235"/>
          </a:xfrm>
          <a:prstGeom prst="rect">
            <a:avLst/>
          </a:prstGeom>
        </p:spPr>
      </p:pic>
      <p:graphicFrame>
        <p:nvGraphicFramePr>
          <p:cNvPr id="191" name="Table 190">
            <a:extLst>
              <a:ext uri="{FF2B5EF4-FFF2-40B4-BE49-F238E27FC236}">
                <a16:creationId xmlns:a16="http://schemas.microsoft.com/office/drawing/2014/main" id="{D47631A4-08E8-41F3-B17E-EB82B94E4292}"/>
              </a:ext>
            </a:extLst>
          </p:cNvPr>
          <p:cNvGraphicFramePr>
            <a:graphicFrameLocks noGrp="1"/>
          </p:cNvGraphicFramePr>
          <p:nvPr/>
        </p:nvGraphicFramePr>
        <p:xfrm>
          <a:off x="10366223" y="5379020"/>
          <a:ext cx="1492208" cy="1140496"/>
        </p:xfrm>
        <a:graphic>
          <a:graphicData uri="http://schemas.openxmlformats.org/drawingml/2006/table">
            <a:tbl>
              <a:tblPr firstRow="1" bandRow="1">
                <a:tableStyleId>{3B4B98B0-60AC-42C2-AFA5-B58CD77FA1E5}</a:tableStyleId>
              </a:tblPr>
              <a:tblGrid>
                <a:gridCol w="339877">
                  <a:extLst>
                    <a:ext uri="{9D8B030D-6E8A-4147-A177-3AD203B41FA5}">
                      <a16:colId xmlns:a16="http://schemas.microsoft.com/office/drawing/2014/main" val="20000"/>
                    </a:ext>
                  </a:extLst>
                </a:gridCol>
                <a:gridCol w="1152331">
                  <a:extLst>
                    <a:ext uri="{9D8B030D-6E8A-4147-A177-3AD203B41FA5}">
                      <a16:colId xmlns:a16="http://schemas.microsoft.com/office/drawing/2014/main" val="20001"/>
                    </a:ext>
                  </a:extLst>
                </a:gridCol>
              </a:tblGrid>
              <a:tr h="244646">
                <a:tc gridSpan="2">
                  <a:txBody>
                    <a:bodyPr/>
                    <a:lstStyle/>
                    <a:p>
                      <a:pPr algn="ctr"/>
                      <a:r>
                        <a:rPr lang="en-US" sz="1100" b="0" dirty="0">
                          <a:solidFill>
                            <a:schemeClr val="bg1"/>
                          </a:solidFill>
                          <a:latin typeface="Segoe UI Semibold" panose="020B0702040204020203" pitchFamily="34" charset="0"/>
                          <a:cs typeface="Segoe UI Semibold" panose="020B0702040204020203" pitchFamily="34" charset="0"/>
                        </a:rPr>
                        <a:t>Bestia v2</a:t>
                      </a:r>
                    </a:p>
                  </a:txBody>
                  <a:tcPr marL="45713" marR="45713" marT="0" marB="0" anchor="ctr">
                    <a:lnL>
                      <a:noFill/>
                    </a:lnL>
                    <a:lnR>
                      <a:noFill/>
                    </a:lnR>
                    <a:lnT w="12700" cmpd="sng">
                      <a:noFill/>
                    </a:lnT>
                    <a:lnB w="12700" cmpd="sng">
                      <a:noFill/>
                    </a:lnB>
                    <a:lnTlToBr w="12700" cmpd="sng">
                      <a:noFill/>
                      <a:prstDash val="solid"/>
                    </a:lnTlToBr>
                    <a:lnBlToTr w="12700" cmpd="sng">
                      <a:noFill/>
                      <a:prstDash val="solid"/>
                    </a:lnBlToTr>
                    <a:solidFill>
                      <a:srgbClr val="0D0D0D"/>
                    </a:solidFill>
                  </a:tcPr>
                </a:tc>
                <a:tc hMerge="1">
                  <a:txBody>
                    <a:bodyPr/>
                    <a:lstStyle/>
                    <a:p>
                      <a:endParaRPr lang="en-US" sz="700"/>
                    </a:p>
                  </a:txBody>
                  <a:tcPr/>
                </a:tc>
                <a:extLst>
                  <a:ext uri="{0D108BD9-81ED-4DB2-BD59-A6C34878D82A}">
                    <a16:rowId xmlns:a16="http://schemas.microsoft.com/office/drawing/2014/main" val="10000"/>
                  </a:ext>
                </a:extLst>
              </a:tr>
              <a:tr h="158301">
                <a:tc>
                  <a:txBody>
                    <a:bodyPr/>
                    <a:lstStyle/>
                    <a:p>
                      <a:r>
                        <a:rPr lang="en-US" sz="800" dirty="0">
                          <a:solidFill>
                            <a:schemeClr val="bg1"/>
                          </a:solidFill>
                        </a:rPr>
                        <a:t>Proc</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chemeClr val="bg1"/>
                          </a:solidFill>
                        </a:rPr>
                        <a:t>8 x 28 Core 2.5 GHz</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58301">
                <a:tc>
                  <a:txBody>
                    <a:bodyPr/>
                    <a:lstStyle/>
                    <a:p>
                      <a:r>
                        <a:rPr lang="en-US" sz="800" dirty="0">
                          <a:solidFill>
                            <a:schemeClr val="bg1"/>
                          </a:solidFill>
                        </a:rPr>
                        <a:t>Ram</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800" dirty="0">
                          <a:solidFill>
                            <a:srgbClr val="FFFF00"/>
                          </a:solidFill>
                        </a:rPr>
                        <a:t>12 </a:t>
                      </a:r>
                      <a:r>
                        <a:rPr lang="en-US" sz="800" dirty="0" err="1">
                          <a:solidFill>
                            <a:srgbClr val="FFFF00"/>
                          </a:solidFill>
                        </a:rPr>
                        <a:t>Tib</a:t>
                      </a:r>
                      <a:endParaRPr lang="en-US" sz="800" dirty="0">
                        <a:solidFill>
                          <a:srgbClr val="FFFF00"/>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77107">
                <a:tc>
                  <a:txBody>
                    <a:bodyPr/>
                    <a:lstStyle/>
                    <a:p>
                      <a:r>
                        <a:rPr lang="en-US" sz="800" dirty="0">
                          <a:solidFill>
                            <a:schemeClr val="bg1"/>
                          </a:solidFill>
                        </a:rPr>
                        <a:t>Hd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chemeClr val="bg1"/>
                          </a:solidFill>
                        </a:rPr>
                        <a:t>Ninguno</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232459">
                <a:tc>
                  <a:txBody>
                    <a:bodyPr/>
                    <a:lstStyle/>
                    <a:p>
                      <a:r>
                        <a:rPr lang="en-US" sz="800" dirty="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800" dirty="0">
                          <a:solidFill>
                            <a:schemeClr val="bg1"/>
                          </a:solidFill>
                        </a:rPr>
                        <a:t>4 x 2 TB NVMe,</a:t>
                      </a:r>
                      <a:r>
                        <a:rPr lang="en-US" sz="800" baseline="0" dirty="0">
                          <a:solidFill>
                            <a:schemeClr val="bg1"/>
                          </a:solidFill>
                        </a:rPr>
                        <a:t> 1 x 960 GB SATA</a:t>
                      </a:r>
                      <a:endParaRPr lang="en-US" sz="800" dirty="0">
                        <a:solidFill>
                          <a:schemeClr val="bg1"/>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58301">
                <a:tc>
                  <a:txBody>
                    <a:bodyPr/>
                    <a:lstStyle/>
                    <a:p>
                      <a:r>
                        <a:rPr lang="en-US" sz="800" dirty="0">
                          <a:solidFill>
                            <a:schemeClr val="bg1"/>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800" dirty="0">
                          <a:solidFill>
                            <a:srgbClr val="FFFF00"/>
                          </a:solidFill>
                        </a:rPr>
                        <a:t>50 Gb/s</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pSp>
        <p:nvGrpSpPr>
          <p:cNvPr id="192" name="Group 191">
            <a:extLst>
              <a:ext uri="{FF2B5EF4-FFF2-40B4-BE49-F238E27FC236}">
                <a16:creationId xmlns:a16="http://schemas.microsoft.com/office/drawing/2014/main" id="{0472A517-F976-4263-BF60-0C347B5754F9}"/>
              </a:ext>
            </a:extLst>
          </p:cNvPr>
          <p:cNvGrpSpPr/>
          <p:nvPr/>
        </p:nvGrpSpPr>
        <p:grpSpPr>
          <a:xfrm flipH="1">
            <a:off x="10551403" y="371946"/>
            <a:ext cx="1044347" cy="3127455"/>
            <a:chOff x="1739638" y="1826416"/>
            <a:chExt cx="229340" cy="3918577"/>
          </a:xfrm>
          <a:solidFill>
            <a:srgbClr val="0D0D0D"/>
          </a:solidFill>
        </p:grpSpPr>
        <p:sp>
          <p:nvSpPr>
            <p:cNvPr id="193" name="Rectangle 192">
              <a:extLst>
                <a:ext uri="{FF2B5EF4-FFF2-40B4-BE49-F238E27FC236}">
                  <a16:creationId xmlns:a16="http://schemas.microsoft.com/office/drawing/2014/main" id="{EB1BAF85-98A3-44F3-BC68-0BB1EC152543}"/>
                </a:ext>
              </a:extLst>
            </p:cNvPr>
            <p:cNvSpPr/>
            <p:nvPr/>
          </p:nvSpPr>
          <p:spPr bwMode="auto">
            <a:xfrm>
              <a:off x="1739638" y="548318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94" name="Rectangle 193">
              <a:extLst>
                <a:ext uri="{FF2B5EF4-FFF2-40B4-BE49-F238E27FC236}">
                  <a16:creationId xmlns:a16="http://schemas.microsoft.com/office/drawing/2014/main" id="{11DEFFC6-DCE8-45AC-A806-45B7FE68A91A}"/>
                </a:ext>
              </a:extLst>
            </p:cNvPr>
            <p:cNvSpPr/>
            <p:nvPr/>
          </p:nvSpPr>
          <p:spPr bwMode="auto">
            <a:xfrm>
              <a:off x="1739638" y="5221379"/>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95" name="Rectangle 194">
              <a:extLst>
                <a:ext uri="{FF2B5EF4-FFF2-40B4-BE49-F238E27FC236}">
                  <a16:creationId xmlns:a16="http://schemas.microsoft.com/office/drawing/2014/main" id="{A654C564-6101-40E0-8AC3-C2E855836FAB}"/>
                </a:ext>
              </a:extLst>
            </p:cNvPr>
            <p:cNvSpPr/>
            <p:nvPr/>
          </p:nvSpPr>
          <p:spPr bwMode="auto">
            <a:xfrm>
              <a:off x="1739638" y="4959573"/>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96" name="Rectangle 195">
              <a:extLst>
                <a:ext uri="{FF2B5EF4-FFF2-40B4-BE49-F238E27FC236}">
                  <a16:creationId xmlns:a16="http://schemas.microsoft.com/office/drawing/2014/main" id="{CC2CA0E6-6B5B-4054-B274-ECBE5A06E59C}"/>
                </a:ext>
              </a:extLst>
            </p:cNvPr>
            <p:cNvSpPr/>
            <p:nvPr/>
          </p:nvSpPr>
          <p:spPr bwMode="auto">
            <a:xfrm>
              <a:off x="1739638" y="4701679"/>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97" name="Rectangle 196">
              <a:extLst>
                <a:ext uri="{FF2B5EF4-FFF2-40B4-BE49-F238E27FC236}">
                  <a16:creationId xmlns:a16="http://schemas.microsoft.com/office/drawing/2014/main" id="{13E12DE7-3065-4C62-BE72-E08ABCD90131}"/>
                </a:ext>
              </a:extLst>
            </p:cNvPr>
            <p:cNvSpPr/>
            <p:nvPr/>
          </p:nvSpPr>
          <p:spPr bwMode="auto">
            <a:xfrm>
              <a:off x="1739638" y="4532435"/>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98" name="Rectangle 197">
              <a:extLst>
                <a:ext uri="{FF2B5EF4-FFF2-40B4-BE49-F238E27FC236}">
                  <a16:creationId xmlns:a16="http://schemas.microsoft.com/office/drawing/2014/main" id="{A083272A-72B1-4E5E-9411-7BC94601D492}"/>
                </a:ext>
              </a:extLst>
            </p:cNvPr>
            <p:cNvSpPr/>
            <p:nvPr/>
          </p:nvSpPr>
          <p:spPr bwMode="auto">
            <a:xfrm>
              <a:off x="1739638" y="4270628"/>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99" name="Rectangle 198">
              <a:extLst>
                <a:ext uri="{FF2B5EF4-FFF2-40B4-BE49-F238E27FC236}">
                  <a16:creationId xmlns:a16="http://schemas.microsoft.com/office/drawing/2014/main" id="{23CF676D-EED8-40B6-91C6-251093B4CB1E}"/>
                </a:ext>
              </a:extLst>
            </p:cNvPr>
            <p:cNvSpPr/>
            <p:nvPr/>
          </p:nvSpPr>
          <p:spPr bwMode="auto">
            <a:xfrm>
              <a:off x="1739638" y="4008822"/>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00" name="Rectangle 199">
              <a:extLst>
                <a:ext uri="{FF2B5EF4-FFF2-40B4-BE49-F238E27FC236}">
                  <a16:creationId xmlns:a16="http://schemas.microsoft.com/office/drawing/2014/main" id="{2506B0BB-34DA-40DA-A543-CCA23D91E895}"/>
                </a:ext>
              </a:extLst>
            </p:cNvPr>
            <p:cNvSpPr/>
            <p:nvPr/>
          </p:nvSpPr>
          <p:spPr bwMode="auto">
            <a:xfrm>
              <a:off x="1739638" y="3750928"/>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01" name="Rectangle 200">
              <a:extLst>
                <a:ext uri="{FF2B5EF4-FFF2-40B4-BE49-F238E27FC236}">
                  <a16:creationId xmlns:a16="http://schemas.microsoft.com/office/drawing/2014/main" id="{0F33773F-C8A2-40A6-B21E-DABD07DDD8E8}"/>
                </a:ext>
              </a:extLst>
            </p:cNvPr>
            <p:cNvSpPr/>
            <p:nvPr/>
          </p:nvSpPr>
          <p:spPr bwMode="auto">
            <a:xfrm>
              <a:off x="1739638" y="3558674"/>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02" name="Rectangle 201">
              <a:extLst>
                <a:ext uri="{FF2B5EF4-FFF2-40B4-BE49-F238E27FC236}">
                  <a16:creationId xmlns:a16="http://schemas.microsoft.com/office/drawing/2014/main" id="{D607FF38-CBE4-4148-B3D4-89CFE9041FA0}"/>
                </a:ext>
              </a:extLst>
            </p:cNvPr>
            <p:cNvSpPr/>
            <p:nvPr/>
          </p:nvSpPr>
          <p:spPr bwMode="auto">
            <a:xfrm>
              <a:off x="1739638" y="3296867"/>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03" name="Rectangle 202">
              <a:extLst>
                <a:ext uri="{FF2B5EF4-FFF2-40B4-BE49-F238E27FC236}">
                  <a16:creationId xmlns:a16="http://schemas.microsoft.com/office/drawing/2014/main" id="{FBC13C4E-31A1-4651-A8DB-DFF942475D1E}"/>
                </a:ext>
              </a:extLst>
            </p:cNvPr>
            <p:cNvSpPr/>
            <p:nvPr/>
          </p:nvSpPr>
          <p:spPr bwMode="auto">
            <a:xfrm>
              <a:off x="1739638" y="3035061"/>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04" name="Rectangle 203">
              <a:extLst>
                <a:ext uri="{FF2B5EF4-FFF2-40B4-BE49-F238E27FC236}">
                  <a16:creationId xmlns:a16="http://schemas.microsoft.com/office/drawing/2014/main" id="{FC688E93-78BD-42B2-AAB3-38609EF3FB9D}"/>
                </a:ext>
              </a:extLst>
            </p:cNvPr>
            <p:cNvSpPr/>
            <p:nvPr/>
          </p:nvSpPr>
          <p:spPr bwMode="auto">
            <a:xfrm>
              <a:off x="1739638" y="2777167"/>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05" name="Rectangle 204">
              <a:extLst>
                <a:ext uri="{FF2B5EF4-FFF2-40B4-BE49-F238E27FC236}">
                  <a16:creationId xmlns:a16="http://schemas.microsoft.com/office/drawing/2014/main" id="{087A1E55-F901-4AA0-B187-0B8059CABC65}"/>
                </a:ext>
              </a:extLst>
            </p:cNvPr>
            <p:cNvSpPr/>
            <p:nvPr/>
          </p:nvSpPr>
          <p:spPr bwMode="auto">
            <a:xfrm>
              <a:off x="1739638" y="2607923"/>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06" name="Rectangle 205">
              <a:extLst>
                <a:ext uri="{FF2B5EF4-FFF2-40B4-BE49-F238E27FC236}">
                  <a16:creationId xmlns:a16="http://schemas.microsoft.com/office/drawing/2014/main" id="{E3EE7583-1332-4402-8F84-3EAB95E656AF}"/>
                </a:ext>
              </a:extLst>
            </p:cNvPr>
            <p:cNvSpPr/>
            <p:nvPr/>
          </p:nvSpPr>
          <p:spPr bwMode="auto">
            <a:xfrm>
              <a:off x="1739638" y="234611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07" name="Rectangle 206">
              <a:extLst>
                <a:ext uri="{FF2B5EF4-FFF2-40B4-BE49-F238E27FC236}">
                  <a16:creationId xmlns:a16="http://schemas.microsoft.com/office/drawing/2014/main" id="{8DCE8EFC-C0CD-46AE-938A-5F6B4F89949F}"/>
                </a:ext>
              </a:extLst>
            </p:cNvPr>
            <p:cNvSpPr/>
            <p:nvPr/>
          </p:nvSpPr>
          <p:spPr bwMode="auto">
            <a:xfrm>
              <a:off x="1739638" y="2084310"/>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08" name="Rectangle 207">
              <a:extLst>
                <a:ext uri="{FF2B5EF4-FFF2-40B4-BE49-F238E27FC236}">
                  <a16:creationId xmlns:a16="http://schemas.microsoft.com/office/drawing/2014/main" id="{C9425C17-C555-4989-9705-0DAC45820F94}"/>
                </a:ext>
              </a:extLst>
            </p:cNvPr>
            <p:cNvSpPr/>
            <p:nvPr/>
          </p:nvSpPr>
          <p:spPr bwMode="auto">
            <a:xfrm>
              <a:off x="1739638" y="1826416"/>
              <a:ext cx="229340" cy="26180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sp>
        <p:nvSpPr>
          <p:cNvPr id="44" name="TextBox 43">
            <a:extLst>
              <a:ext uri="{FF2B5EF4-FFF2-40B4-BE49-F238E27FC236}">
                <a16:creationId xmlns:a16="http://schemas.microsoft.com/office/drawing/2014/main" id="{FAA8AEE6-61A5-45E1-A384-8735AD3395C5}"/>
              </a:ext>
            </a:extLst>
          </p:cNvPr>
          <p:cNvSpPr txBox="1"/>
          <p:nvPr/>
        </p:nvSpPr>
        <p:spPr>
          <a:xfrm>
            <a:off x="10691734" y="526663"/>
            <a:ext cx="763685" cy="615553"/>
          </a:xfrm>
          <a:prstGeom prst="rect">
            <a:avLst/>
          </a:prstGeom>
          <a:noFill/>
        </p:spPr>
        <p:txBody>
          <a:bodyPr wrap="square" lIns="0" tIns="0" rIns="0" bIns="0" rtlCol="0">
            <a:spAutoFit/>
          </a:bodyPr>
          <a:lstStyle/>
          <a:p>
            <a:pPr algn="ctr" defTabSz="914192">
              <a:defRPr/>
            </a:pPr>
            <a:r>
              <a:rPr lang="en-US" sz="2000" dirty="0">
                <a:solidFill>
                  <a:srgbClr val="FFFFFF"/>
                </a:solidFill>
                <a:latin typeface="Segoe UI Semibold"/>
              </a:rPr>
              <a:t>3x Bestia</a:t>
            </a:r>
          </a:p>
        </p:txBody>
      </p:sp>
      <p:sp>
        <p:nvSpPr>
          <p:cNvPr id="309" name="Rectangle 308">
            <a:extLst>
              <a:ext uri="{FF2B5EF4-FFF2-40B4-BE49-F238E27FC236}">
                <a16:creationId xmlns:a16="http://schemas.microsoft.com/office/drawing/2014/main" id="{6B95F9D2-4D5A-497F-B726-5CFA04B2A929}"/>
              </a:ext>
            </a:extLst>
          </p:cNvPr>
          <p:cNvSpPr/>
          <p:nvPr/>
        </p:nvSpPr>
        <p:spPr bwMode="auto">
          <a:xfrm flipH="1">
            <a:off x="2303184" y="2643783"/>
            <a:ext cx="410918" cy="85561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15" name="Rectangle 314">
            <a:extLst>
              <a:ext uri="{FF2B5EF4-FFF2-40B4-BE49-F238E27FC236}">
                <a16:creationId xmlns:a16="http://schemas.microsoft.com/office/drawing/2014/main" id="{BE691F06-6618-48DE-88C8-D8F1ED4589D3}"/>
              </a:ext>
            </a:extLst>
          </p:cNvPr>
          <p:cNvSpPr/>
          <p:nvPr/>
        </p:nvSpPr>
        <p:spPr bwMode="auto">
          <a:xfrm flipH="1">
            <a:off x="7622342" y="2727249"/>
            <a:ext cx="1063234" cy="772151"/>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16" name="Rectangle 315">
            <a:extLst>
              <a:ext uri="{FF2B5EF4-FFF2-40B4-BE49-F238E27FC236}">
                <a16:creationId xmlns:a16="http://schemas.microsoft.com/office/drawing/2014/main" id="{B8DC0397-DE28-4764-8AC8-FFFE101A7F55}"/>
              </a:ext>
            </a:extLst>
          </p:cNvPr>
          <p:cNvSpPr/>
          <p:nvPr/>
        </p:nvSpPr>
        <p:spPr bwMode="auto">
          <a:xfrm flipH="1">
            <a:off x="9111099" y="885136"/>
            <a:ext cx="992960" cy="261426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17" name="Rectangle 316">
            <a:extLst>
              <a:ext uri="{FF2B5EF4-FFF2-40B4-BE49-F238E27FC236}">
                <a16:creationId xmlns:a16="http://schemas.microsoft.com/office/drawing/2014/main" id="{E82934F0-AB2B-4995-AA99-2BA0949EF6EB}"/>
              </a:ext>
            </a:extLst>
          </p:cNvPr>
          <p:cNvSpPr/>
          <p:nvPr/>
        </p:nvSpPr>
        <p:spPr bwMode="auto">
          <a:xfrm flipH="1">
            <a:off x="950010" y="3011488"/>
            <a:ext cx="373562" cy="487912"/>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18" name="Rectangle 317">
            <a:extLst>
              <a:ext uri="{FF2B5EF4-FFF2-40B4-BE49-F238E27FC236}">
                <a16:creationId xmlns:a16="http://schemas.microsoft.com/office/drawing/2014/main" id="{67C24F91-F4B0-4CF2-AEDE-2A5439911735}"/>
              </a:ext>
            </a:extLst>
          </p:cNvPr>
          <p:cNvSpPr/>
          <p:nvPr/>
        </p:nvSpPr>
        <p:spPr bwMode="auto">
          <a:xfrm flipH="1">
            <a:off x="950010" y="3366737"/>
            <a:ext cx="373562" cy="132664"/>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2</a:t>
            </a:r>
          </a:p>
        </p:txBody>
      </p:sp>
      <p:sp>
        <p:nvSpPr>
          <p:cNvPr id="319" name="Rectangle 318">
            <a:extLst>
              <a:ext uri="{FF2B5EF4-FFF2-40B4-BE49-F238E27FC236}">
                <a16:creationId xmlns:a16="http://schemas.microsoft.com/office/drawing/2014/main" id="{57018117-2F91-4846-89C5-83C80B0BB6CD}"/>
              </a:ext>
            </a:extLst>
          </p:cNvPr>
          <p:cNvSpPr/>
          <p:nvPr/>
        </p:nvSpPr>
        <p:spPr bwMode="auto">
          <a:xfrm flipH="1">
            <a:off x="2304560" y="3267685"/>
            <a:ext cx="410918" cy="231716"/>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2</a:t>
            </a:r>
          </a:p>
        </p:txBody>
      </p:sp>
      <p:sp>
        <p:nvSpPr>
          <p:cNvPr id="321" name="Rectangle 320">
            <a:extLst>
              <a:ext uri="{FF2B5EF4-FFF2-40B4-BE49-F238E27FC236}">
                <a16:creationId xmlns:a16="http://schemas.microsoft.com/office/drawing/2014/main" id="{DAF1BECB-4C9B-4F57-81F2-B3F4E7F14851}"/>
              </a:ext>
            </a:extLst>
          </p:cNvPr>
          <p:cNvSpPr/>
          <p:nvPr/>
        </p:nvSpPr>
        <p:spPr bwMode="auto">
          <a:xfrm flipH="1">
            <a:off x="3658674" y="3290449"/>
            <a:ext cx="495040" cy="208951"/>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2</a:t>
            </a:r>
          </a:p>
        </p:txBody>
      </p:sp>
      <p:sp>
        <p:nvSpPr>
          <p:cNvPr id="322" name="Rectangle 321">
            <a:extLst>
              <a:ext uri="{FF2B5EF4-FFF2-40B4-BE49-F238E27FC236}">
                <a16:creationId xmlns:a16="http://schemas.microsoft.com/office/drawing/2014/main" id="{4A764B8C-9EDC-4FF0-85CF-DE74B35BC209}"/>
              </a:ext>
            </a:extLst>
          </p:cNvPr>
          <p:cNvSpPr/>
          <p:nvPr/>
        </p:nvSpPr>
        <p:spPr bwMode="auto">
          <a:xfrm flipH="1">
            <a:off x="5006115" y="3252332"/>
            <a:ext cx="576474" cy="247069"/>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2</a:t>
            </a:r>
          </a:p>
        </p:txBody>
      </p:sp>
      <p:sp>
        <p:nvSpPr>
          <p:cNvPr id="323" name="Rectangle 322">
            <a:extLst>
              <a:ext uri="{FF2B5EF4-FFF2-40B4-BE49-F238E27FC236}">
                <a16:creationId xmlns:a16="http://schemas.microsoft.com/office/drawing/2014/main" id="{93909C31-9CC2-403A-938E-B78A7CCCA26D}"/>
              </a:ext>
            </a:extLst>
          </p:cNvPr>
          <p:cNvSpPr/>
          <p:nvPr/>
        </p:nvSpPr>
        <p:spPr bwMode="auto">
          <a:xfrm flipH="1">
            <a:off x="6362638" y="3306316"/>
            <a:ext cx="680407" cy="193084"/>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2</a:t>
            </a:r>
          </a:p>
        </p:txBody>
      </p:sp>
      <p:sp>
        <p:nvSpPr>
          <p:cNvPr id="325" name="Rectangle 324">
            <a:extLst>
              <a:ext uri="{FF2B5EF4-FFF2-40B4-BE49-F238E27FC236}">
                <a16:creationId xmlns:a16="http://schemas.microsoft.com/office/drawing/2014/main" id="{3CDE1549-4445-454D-95A1-059A2FFEF3DC}"/>
              </a:ext>
            </a:extLst>
          </p:cNvPr>
          <p:cNvSpPr/>
          <p:nvPr/>
        </p:nvSpPr>
        <p:spPr bwMode="auto">
          <a:xfrm flipH="1">
            <a:off x="9111099" y="2388278"/>
            <a:ext cx="992960" cy="1111123"/>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2</a:t>
            </a:r>
          </a:p>
        </p:txBody>
      </p:sp>
      <p:sp>
        <p:nvSpPr>
          <p:cNvPr id="326" name="Rectangle 325">
            <a:extLst>
              <a:ext uri="{FF2B5EF4-FFF2-40B4-BE49-F238E27FC236}">
                <a16:creationId xmlns:a16="http://schemas.microsoft.com/office/drawing/2014/main" id="{C3F5FD04-7E35-4815-8CB8-6BAC21EB5D1E}"/>
              </a:ext>
            </a:extLst>
          </p:cNvPr>
          <p:cNvSpPr/>
          <p:nvPr/>
        </p:nvSpPr>
        <p:spPr bwMode="auto">
          <a:xfrm flipH="1">
            <a:off x="7622342" y="3312696"/>
            <a:ext cx="1063234" cy="186704"/>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2</a:t>
            </a:r>
          </a:p>
        </p:txBody>
      </p:sp>
      <p:grpSp>
        <p:nvGrpSpPr>
          <p:cNvPr id="72" name="Group 71">
            <a:extLst>
              <a:ext uri="{FF2B5EF4-FFF2-40B4-BE49-F238E27FC236}">
                <a16:creationId xmlns:a16="http://schemas.microsoft.com/office/drawing/2014/main" id="{587237F9-C399-43E9-A6A6-2AADCDAD0320}"/>
              </a:ext>
            </a:extLst>
          </p:cNvPr>
          <p:cNvGrpSpPr/>
          <p:nvPr/>
        </p:nvGrpSpPr>
        <p:grpSpPr>
          <a:xfrm>
            <a:off x="950010" y="3304635"/>
            <a:ext cx="6093109" cy="194768"/>
            <a:chOff x="1101680" y="2134967"/>
            <a:chExt cx="6093973" cy="1516851"/>
          </a:xfrm>
        </p:grpSpPr>
        <p:sp>
          <p:nvSpPr>
            <p:cNvPr id="73" name="Rectangle 72">
              <a:extLst>
                <a:ext uri="{FF2B5EF4-FFF2-40B4-BE49-F238E27FC236}">
                  <a16:creationId xmlns:a16="http://schemas.microsoft.com/office/drawing/2014/main" id="{25CC4542-811E-448B-9414-3F37C062355C}"/>
                </a:ext>
              </a:extLst>
            </p:cNvPr>
            <p:cNvSpPr/>
            <p:nvPr/>
          </p:nvSpPr>
          <p:spPr bwMode="auto">
            <a:xfrm flipH="1">
              <a:off x="2456348" y="3248237"/>
              <a:ext cx="410977" cy="403574"/>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4</a:t>
              </a:r>
            </a:p>
          </p:txBody>
        </p:sp>
        <p:sp>
          <p:nvSpPr>
            <p:cNvPr id="75" name="Rectangle 74">
              <a:extLst>
                <a:ext uri="{FF2B5EF4-FFF2-40B4-BE49-F238E27FC236}">
                  <a16:creationId xmlns:a16="http://schemas.microsoft.com/office/drawing/2014/main" id="{BFBB7F47-1016-4DFB-9E04-EDCFA6D2B6D0}"/>
                </a:ext>
              </a:extLst>
            </p:cNvPr>
            <p:cNvSpPr/>
            <p:nvPr/>
          </p:nvSpPr>
          <p:spPr bwMode="auto">
            <a:xfrm flipH="1">
              <a:off x="3810728" y="3103536"/>
              <a:ext cx="495111" cy="548274"/>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4</a:t>
              </a:r>
            </a:p>
          </p:txBody>
        </p:sp>
        <p:sp>
          <p:nvSpPr>
            <p:cNvPr id="76" name="Rectangle 75">
              <a:extLst>
                <a:ext uri="{FF2B5EF4-FFF2-40B4-BE49-F238E27FC236}">
                  <a16:creationId xmlns:a16="http://schemas.microsoft.com/office/drawing/2014/main" id="{B0E6F501-3653-4509-B859-F81043DEA00C}"/>
                </a:ext>
              </a:extLst>
            </p:cNvPr>
            <p:cNvSpPr/>
            <p:nvPr/>
          </p:nvSpPr>
          <p:spPr bwMode="auto">
            <a:xfrm flipH="1">
              <a:off x="5155820" y="2134967"/>
              <a:ext cx="576556" cy="151685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3</a:t>
              </a:r>
            </a:p>
          </p:txBody>
        </p:sp>
        <p:sp>
          <p:nvSpPr>
            <p:cNvPr id="79" name="Rectangle 78">
              <a:extLst>
                <a:ext uri="{FF2B5EF4-FFF2-40B4-BE49-F238E27FC236}">
                  <a16:creationId xmlns:a16="http://schemas.microsoft.com/office/drawing/2014/main" id="{796CD541-5097-4658-9E29-0777D4189CE4}"/>
                </a:ext>
              </a:extLst>
            </p:cNvPr>
            <p:cNvSpPr/>
            <p:nvPr/>
          </p:nvSpPr>
          <p:spPr bwMode="auto">
            <a:xfrm flipH="1">
              <a:off x="6515149" y="2912870"/>
              <a:ext cx="680504" cy="73894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3</a:t>
              </a:r>
            </a:p>
          </p:txBody>
        </p:sp>
        <p:sp>
          <p:nvSpPr>
            <p:cNvPr id="81" name="Rectangle 80">
              <a:extLst>
                <a:ext uri="{FF2B5EF4-FFF2-40B4-BE49-F238E27FC236}">
                  <a16:creationId xmlns:a16="http://schemas.microsoft.com/office/drawing/2014/main" id="{74628B85-2890-4C15-85F4-AFE399DF8E87}"/>
                </a:ext>
              </a:extLst>
            </p:cNvPr>
            <p:cNvSpPr/>
            <p:nvPr/>
          </p:nvSpPr>
          <p:spPr bwMode="auto">
            <a:xfrm flipH="1">
              <a:off x="1101680" y="3220784"/>
              <a:ext cx="373615" cy="431026"/>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4</a:t>
              </a:r>
            </a:p>
          </p:txBody>
        </p:sp>
      </p:grpSp>
      <p:sp>
        <p:nvSpPr>
          <p:cNvPr id="82" name="Rectangle 81">
            <a:extLst>
              <a:ext uri="{FF2B5EF4-FFF2-40B4-BE49-F238E27FC236}">
                <a16:creationId xmlns:a16="http://schemas.microsoft.com/office/drawing/2014/main" id="{FEEEF3DF-917F-4F20-9861-E67612CC5799}"/>
              </a:ext>
            </a:extLst>
          </p:cNvPr>
          <p:cNvSpPr/>
          <p:nvPr/>
        </p:nvSpPr>
        <p:spPr bwMode="auto">
          <a:xfrm flipH="1">
            <a:off x="7622342" y="2942618"/>
            <a:ext cx="1063234" cy="553921"/>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 name="TextBox 2">
            <a:extLst>
              <a:ext uri="{FF2B5EF4-FFF2-40B4-BE49-F238E27FC236}">
                <a16:creationId xmlns:a16="http://schemas.microsoft.com/office/drawing/2014/main" id="{20750A11-2D95-41CF-9A7F-16ECECC2ACD3}"/>
              </a:ext>
            </a:extLst>
          </p:cNvPr>
          <p:cNvSpPr txBox="1"/>
          <p:nvPr/>
        </p:nvSpPr>
        <p:spPr>
          <a:xfrm>
            <a:off x="784119" y="6556183"/>
            <a:ext cx="615950"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2010</a:t>
            </a:r>
            <a:endParaRPr lang="en-US" sz="2000" dirty="0">
              <a:gradFill>
                <a:gsLst>
                  <a:gs pos="2917">
                    <a:schemeClr val="tx1"/>
                  </a:gs>
                  <a:gs pos="30000">
                    <a:schemeClr val="tx1"/>
                  </a:gs>
                </a:gsLst>
                <a:lin ang="5400000" scaled="0"/>
              </a:gradFill>
            </a:endParaRPr>
          </a:p>
        </p:txBody>
      </p:sp>
      <p:sp>
        <p:nvSpPr>
          <p:cNvPr id="80" name="TextBox 79">
            <a:extLst>
              <a:ext uri="{FF2B5EF4-FFF2-40B4-BE49-F238E27FC236}">
                <a16:creationId xmlns:a16="http://schemas.microsoft.com/office/drawing/2014/main" id="{82AA6C14-38D5-4145-BE3B-32DA681CEA13}"/>
              </a:ext>
            </a:extLst>
          </p:cNvPr>
          <p:cNvSpPr txBox="1"/>
          <p:nvPr/>
        </p:nvSpPr>
        <p:spPr>
          <a:xfrm>
            <a:off x="10804352" y="6556490"/>
            <a:ext cx="615950" cy="169277"/>
          </a:xfrm>
          <a:prstGeom prst="rect">
            <a:avLst/>
          </a:prstGeom>
          <a:noFill/>
        </p:spPr>
        <p:txBody>
          <a:bodyPr wrap="square" lIns="0" tIns="0" rIns="0" bIns="0" rtlCol="0">
            <a:spAutoFit/>
          </a:bodyPr>
          <a:lstStyle/>
          <a:p>
            <a:pPr algn="ctr"/>
            <a:r>
              <a:rPr lang="en-US" sz="1100" dirty="0">
                <a:gradFill>
                  <a:gsLst>
                    <a:gs pos="2917">
                      <a:schemeClr val="tx1"/>
                    </a:gs>
                    <a:gs pos="30000">
                      <a:schemeClr val="tx1"/>
                    </a:gs>
                  </a:gsLst>
                  <a:lin ang="5400000" scaled="0"/>
                </a:gradFill>
              </a:rPr>
              <a:t>2019</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3153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250"/>
                                        <p:tgtEl>
                                          <p:spTgt spid="15"/>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250"/>
                                        <p:tgtEl>
                                          <p:spTgt spid="23"/>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317"/>
                                        </p:tgtEl>
                                        <p:attrNameLst>
                                          <p:attrName>style.visibility</p:attrName>
                                        </p:attrNameLst>
                                      </p:cBhvr>
                                      <p:to>
                                        <p:strVal val="visible"/>
                                      </p:to>
                                    </p:set>
                                    <p:animEffect transition="in" filter="wipe(down)">
                                      <p:cBhvr>
                                        <p:cTn id="15" dur="500"/>
                                        <p:tgtEl>
                                          <p:spTgt spid="317"/>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250"/>
                                        <p:tgtEl>
                                          <p:spTgt spid="16"/>
                                        </p:tgtEl>
                                      </p:cBhvr>
                                    </p:animEffect>
                                  </p:childTnLst>
                                </p:cTn>
                              </p:par>
                            </p:childTnLst>
                          </p:cTn>
                        </p:par>
                        <p:par>
                          <p:cTn id="23" fill="hold">
                            <p:stCondLst>
                              <p:cond delay="250"/>
                            </p:stCondLst>
                            <p:childTnLst>
                              <p:par>
                                <p:cTn id="24" presetID="22" presetClass="entr" presetSubtype="4"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250"/>
                                        <p:tgtEl>
                                          <p:spTgt spid="22"/>
                                        </p:tgtEl>
                                      </p:cBhvr>
                                    </p:animEffec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309"/>
                                        </p:tgtEl>
                                        <p:attrNameLst>
                                          <p:attrName>style.visibility</p:attrName>
                                        </p:attrNameLst>
                                      </p:cBhvr>
                                      <p:to>
                                        <p:strVal val="visible"/>
                                      </p:to>
                                    </p:set>
                                    <p:animEffect transition="in" filter="wipe(down)">
                                      <p:cBhvr>
                                        <p:cTn id="30" dur="500"/>
                                        <p:tgtEl>
                                          <p:spTgt spid="30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250"/>
                                        <p:tgtEl>
                                          <p:spTgt spid="27"/>
                                        </p:tgtEl>
                                      </p:cBhvr>
                                    </p:animEffect>
                                  </p:childTnLst>
                                </p:cTn>
                              </p:par>
                            </p:childTnLst>
                          </p:cTn>
                        </p:par>
                        <p:par>
                          <p:cTn id="36" fill="hold">
                            <p:stCondLst>
                              <p:cond delay="250"/>
                            </p:stCondLst>
                            <p:childTnLst>
                              <p:par>
                                <p:cTn id="37" presetID="22" presetClass="entr" presetSubtype="4"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250"/>
                                        <p:tgtEl>
                                          <p:spTgt spid="26"/>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311"/>
                                        </p:tgtEl>
                                        <p:attrNameLst>
                                          <p:attrName>style.visibility</p:attrName>
                                        </p:attrNameLst>
                                      </p:cBhvr>
                                      <p:to>
                                        <p:strVal val="visible"/>
                                      </p:to>
                                    </p:set>
                                    <p:animEffect transition="in" filter="wipe(down)">
                                      <p:cBhvr>
                                        <p:cTn id="43" dur="500"/>
                                        <p:tgtEl>
                                          <p:spTgt spid="3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down)">
                                      <p:cBhvr>
                                        <p:cTn id="48" dur="250"/>
                                        <p:tgtEl>
                                          <p:spTgt spid="77"/>
                                        </p:tgtEl>
                                      </p:cBhvr>
                                    </p:animEffect>
                                  </p:childTnLst>
                                </p:cTn>
                              </p:par>
                            </p:childTnLst>
                          </p:cTn>
                        </p:par>
                        <p:par>
                          <p:cTn id="49" fill="hold">
                            <p:stCondLst>
                              <p:cond delay="250"/>
                            </p:stCondLst>
                            <p:childTnLst>
                              <p:par>
                                <p:cTn id="50" presetID="22" presetClass="entr" presetSubtype="4" fill="hold" nodeType="after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wipe(down)">
                                      <p:cBhvr>
                                        <p:cTn id="52" dur="250"/>
                                        <p:tgtEl>
                                          <p:spTgt spid="78"/>
                                        </p:tgtEl>
                                      </p:cBhvr>
                                    </p:animEffect>
                                  </p:childTnLst>
                                </p:cTn>
                              </p:par>
                            </p:childTnLst>
                          </p:cTn>
                        </p:par>
                        <p:par>
                          <p:cTn id="53" fill="hold">
                            <p:stCondLst>
                              <p:cond delay="500"/>
                            </p:stCondLst>
                            <p:childTnLst>
                              <p:par>
                                <p:cTn id="54" presetID="22" presetClass="entr" presetSubtype="4" fill="hold" grpId="0" nodeType="afterEffect">
                                  <p:stCondLst>
                                    <p:cond delay="0"/>
                                  </p:stCondLst>
                                  <p:childTnLst>
                                    <p:set>
                                      <p:cBhvr>
                                        <p:cTn id="55" dur="1" fill="hold">
                                          <p:stCondLst>
                                            <p:cond delay="0"/>
                                          </p:stCondLst>
                                        </p:cTn>
                                        <p:tgtEl>
                                          <p:spTgt spid="312"/>
                                        </p:tgtEl>
                                        <p:attrNameLst>
                                          <p:attrName>style.visibility</p:attrName>
                                        </p:attrNameLst>
                                      </p:cBhvr>
                                      <p:to>
                                        <p:strVal val="visible"/>
                                      </p:to>
                                    </p:set>
                                    <p:animEffect transition="in" filter="wipe(down)">
                                      <p:cBhvr>
                                        <p:cTn id="56" dur="500"/>
                                        <p:tgtEl>
                                          <p:spTgt spid="312"/>
                                        </p:tgtEl>
                                      </p:cBhvr>
                                    </p:animEffect>
                                  </p:childTnLst>
                                </p:cTn>
                              </p:par>
                              <p:par>
                                <p:cTn id="57" presetID="22" presetClass="exit" presetSubtype="1" fill="hold" grpId="1" nodeType="withEffect">
                                  <p:stCondLst>
                                    <p:cond delay="250"/>
                                  </p:stCondLst>
                                  <p:childTnLst>
                                    <p:animEffect transition="out" filter="wipe(up)">
                                      <p:cBhvr>
                                        <p:cTn id="58" dur="500"/>
                                        <p:tgtEl>
                                          <p:spTgt spid="317"/>
                                        </p:tgtEl>
                                      </p:cBhvr>
                                    </p:animEffect>
                                    <p:set>
                                      <p:cBhvr>
                                        <p:cTn id="59" dur="1" fill="hold">
                                          <p:stCondLst>
                                            <p:cond delay="499"/>
                                          </p:stCondLst>
                                        </p:cTn>
                                        <p:tgtEl>
                                          <p:spTgt spid="317"/>
                                        </p:tgtEl>
                                        <p:attrNameLst>
                                          <p:attrName>style.visibility</p:attrName>
                                        </p:attrNameLst>
                                      </p:cBhvr>
                                      <p:to>
                                        <p:strVal val="hidden"/>
                                      </p:to>
                                    </p:set>
                                  </p:childTnLst>
                                </p:cTn>
                              </p:par>
                              <p:par>
                                <p:cTn id="60" presetID="22" presetClass="exit" presetSubtype="1" fill="hold" grpId="1" nodeType="withEffect">
                                  <p:stCondLst>
                                    <p:cond delay="250"/>
                                  </p:stCondLst>
                                  <p:childTnLst>
                                    <p:animEffect transition="out" filter="wipe(up)">
                                      <p:cBhvr>
                                        <p:cTn id="61" dur="500"/>
                                        <p:tgtEl>
                                          <p:spTgt spid="309"/>
                                        </p:tgtEl>
                                      </p:cBhvr>
                                    </p:animEffect>
                                    <p:set>
                                      <p:cBhvr>
                                        <p:cTn id="62" dur="1" fill="hold">
                                          <p:stCondLst>
                                            <p:cond delay="499"/>
                                          </p:stCondLst>
                                        </p:cTn>
                                        <p:tgtEl>
                                          <p:spTgt spid="309"/>
                                        </p:tgtEl>
                                        <p:attrNameLst>
                                          <p:attrName>style.visibility</p:attrName>
                                        </p:attrNameLst>
                                      </p:cBhvr>
                                      <p:to>
                                        <p:strVal val="hidden"/>
                                      </p:to>
                                    </p:set>
                                  </p:childTnLst>
                                </p:cTn>
                              </p:par>
                              <p:par>
                                <p:cTn id="63" presetID="22" presetClass="exit" presetSubtype="1" fill="hold" grpId="1" nodeType="withEffect">
                                  <p:stCondLst>
                                    <p:cond delay="250"/>
                                  </p:stCondLst>
                                  <p:childTnLst>
                                    <p:animEffect transition="out" filter="wipe(up)">
                                      <p:cBhvr>
                                        <p:cTn id="64" dur="500"/>
                                        <p:tgtEl>
                                          <p:spTgt spid="311"/>
                                        </p:tgtEl>
                                      </p:cBhvr>
                                    </p:animEffect>
                                    <p:set>
                                      <p:cBhvr>
                                        <p:cTn id="65" dur="1" fill="hold">
                                          <p:stCondLst>
                                            <p:cond delay="499"/>
                                          </p:stCondLst>
                                        </p:cTn>
                                        <p:tgtEl>
                                          <p:spTgt spid="311"/>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31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1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21"/>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wipe(down)">
                                      <p:cBhvr>
                                        <p:cTn id="76" dur="250"/>
                                        <p:tgtEl>
                                          <p:spTgt spid="86"/>
                                        </p:tgtEl>
                                      </p:cBhvr>
                                    </p:animEffect>
                                  </p:childTnLst>
                                </p:cTn>
                              </p:par>
                            </p:childTnLst>
                          </p:cTn>
                        </p:par>
                        <p:par>
                          <p:cTn id="77" fill="hold">
                            <p:stCondLst>
                              <p:cond delay="250"/>
                            </p:stCondLst>
                            <p:childTnLst>
                              <p:par>
                                <p:cTn id="78" presetID="22" presetClass="entr" presetSubtype="4"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down)">
                                      <p:cBhvr>
                                        <p:cTn id="80" dur="250"/>
                                        <p:tgtEl>
                                          <p:spTgt spid="2"/>
                                        </p:tgtEl>
                                      </p:cBhvr>
                                    </p:animEffect>
                                  </p:childTnLst>
                                </p:cTn>
                              </p:par>
                            </p:childTnLst>
                          </p:cTn>
                        </p:par>
                        <p:par>
                          <p:cTn id="81" fill="hold">
                            <p:stCondLst>
                              <p:cond delay="500"/>
                            </p:stCondLst>
                            <p:childTnLst>
                              <p:par>
                                <p:cTn id="82" presetID="22" presetClass="entr" presetSubtype="4" fill="hold" grpId="0" nodeType="afterEffect">
                                  <p:stCondLst>
                                    <p:cond delay="0"/>
                                  </p:stCondLst>
                                  <p:childTnLst>
                                    <p:set>
                                      <p:cBhvr>
                                        <p:cTn id="83" dur="1" fill="hold">
                                          <p:stCondLst>
                                            <p:cond delay="0"/>
                                          </p:stCondLst>
                                        </p:cTn>
                                        <p:tgtEl>
                                          <p:spTgt spid="313"/>
                                        </p:tgtEl>
                                        <p:attrNameLst>
                                          <p:attrName>style.visibility</p:attrName>
                                        </p:attrNameLst>
                                      </p:cBhvr>
                                      <p:to>
                                        <p:strVal val="visible"/>
                                      </p:to>
                                    </p:set>
                                    <p:animEffect transition="in" filter="wipe(down)">
                                      <p:cBhvr>
                                        <p:cTn id="84" dur="500"/>
                                        <p:tgtEl>
                                          <p:spTgt spid="31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73"/>
                                        </p:tgtEl>
                                        <p:attrNameLst>
                                          <p:attrName>style.visibility</p:attrName>
                                        </p:attrNameLst>
                                      </p:cBhvr>
                                      <p:to>
                                        <p:strVal val="visible"/>
                                      </p:to>
                                    </p:set>
                                    <p:animEffect transition="in" filter="wipe(down)">
                                      <p:cBhvr>
                                        <p:cTn id="89" dur="250"/>
                                        <p:tgtEl>
                                          <p:spTgt spid="173"/>
                                        </p:tgtEl>
                                      </p:cBhvr>
                                    </p:animEffect>
                                  </p:childTnLst>
                                </p:cTn>
                              </p:par>
                            </p:childTnLst>
                          </p:cTn>
                        </p:par>
                        <p:par>
                          <p:cTn id="90" fill="hold">
                            <p:stCondLst>
                              <p:cond delay="250"/>
                            </p:stCondLst>
                            <p:childTnLst>
                              <p:par>
                                <p:cTn id="91" presetID="22" presetClass="entr" presetSubtype="4" fill="hold" nodeType="after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wipe(down)">
                                      <p:cBhvr>
                                        <p:cTn id="93" dur="250"/>
                                        <p:tgtEl>
                                          <p:spTgt spid="9"/>
                                        </p:tgtEl>
                                      </p:cBhvr>
                                    </p:animEffect>
                                  </p:childTnLst>
                                </p:cTn>
                              </p:par>
                            </p:childTnLst>
                          </p:cTn>
                        </p:par>
                        <p:par>
                          <p:cTn id="94" fill="hold">
                            <p:stCondLst>
                              <p:cond delay="500"/>
                            </p:stCondLst>
                            <p:childTnLst>
                              <p:par>
                                <p:cTn id="95" presetID="22" presetClass="entr" presetSubtype="4" fill="hold" grpId="0" nodeType="afterEffect">
                                  <p:stCondLst>
                                    <p:cond delay="0"/>
                                  </p:stCondLst>
                                  <p:childTnLst>
                                    <p:set>
                                      <p:cBhvr>
                                        <p:cTn id="96" dur="1" fill="hold">
                                          <p:stCondLst>
                                            <p:cond delay="0"/>
                                          </p:stCondLst>
                                        </p:cTn>
                                        <p:tgtEl>
                                          <p:spTgt spid="315"/>
                                        </p:tgtEl>
                                        <p:attrNameLst>
                                          <p:attrName>style.visibility</p:attrName>
                                        </p:attrNameLst>
                                      </p:cBhvr>
                                      <p:to>
                                        <p:strVal val="visible"/>
                                      </p:to>
                                    </p:set>
                                    <p:animEffect transition="in" filter="wipe(down)">
                                      <p:cBhvr>
                                        <p:cTn id="97" dur="500"/>
                                        <p:tgtEl>
                                          <p:spTgt spid="315"/>
                                        </p:tgtEl>
                                      </p:cBhvr>
                                    </p:animEffect>
                                  </p:childTnLst>
                                </p:cTn>
                              </p:par>
                            </p:childTnLst>
                          </p:cTn>
                        </p:par>
                        <p:par>
                          <p:cTn id="98" fill="hold">
                            <p:stCondLst>
                              <p:cond delay="1000"/>
                            </p:stCondLst>
                            <p:childTnLst>
                              <p:par>
                                <p:cTn id="99" presetID="1" presetClass="entr" presetSubtype="0" fill="hold" grpId="0" nodeType="afterEffect">
                                  <p:stCondLst>
                                    <p:cond delay="0"/>
                                  </p:stCondLst>
                                  <p:childTnLst>
                                    <p:set>
                                      <p:cBhvr>
                                        <p:cTn id="100" dur="1" fill="hold">
                                          <p:stCondLst>
                                            <p:cond delay="0"/>
                                          </p:stCondLst>
                                        </p:cTn>
                                        <p:tgtEl>
                                          <p:spTgt spid="8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wipe(down)">
                                      <p:cBhvr>
                                        <p:cTn id="105" dur="250"/>
                                        <p:tgtEl>
                                          <p:spTgt spid="88"/>
                                        </p:tgtEl>
                                      </p:cBhvr>
                                    </p:animEffect>
                                  </p:childTnLst>
                                </p:cTn>
                              </p:par>
                            </p:childTnLst>
                          </p:cTn>
                        </p:par>
                        <p:par>
                          <p:cTn id="106" fill="hold">
                            <p:stCondLst>
                              <p:cond delay="250"/>
                            </p:stCondLst>
                            <p:childTnLst>
                              <p:par>
                                <p:cTn id="107" presetID="22" presetClass="entr" presetSubtype="4" fill="hold" nodeType="after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wipe(down)">
                                      <p:cBhvr>
                                        <p:cTn id="109" dur="250"/>
                                        <p:tgtEl>
                                          <p:spTgt spid="4"/>
                                        </p:tgtEl>
                                      </p:cBhvr>
                                    </p:animEffect>
                                  </p:childTnLst>
                                </p:cTn>
                              </p:par>
                            </p:childTnLst>
                          </p:cTn>
                        </p:par>
                        <p:par>
                          <p:cTn id="110" fill="hold">
                            <p:stCondLst>
                              <p:cond delay="500"/>
                            </p:stCondLst>
                            <p:childTnLst>
                              <p:par>
                                <p:cTn id="111" presetID="22" presetClass="entr" presetSubtype="4" fill="hold" grpId="0" nodeType="afterEffect">
                                  <p:stCondLst>
                                    <p:cond delay="0"/>
                                  </p:stCondLst>
                                  <p:childTnLst>
                                    <p:set>
                                      <p:cBhvr>
                                        <p:cTn id="112" dur="1" fill="hold">
                                          <p:stCondLst>
                                            <p:cond delay="0"/>
                                          </p:stCondLst>
                                        </p:cTn>
                                        <p:tgtEl>
                                          <p:spTgt spid="316"/>
                                        </p:tgtEl>
                                        <p:attrNameLst>
                                          <p:attrName>style.visibility</p:attrName>
                                        </p:attrNameLst>
                                      </p:cBhvr>
                                      <p:to>
                                        <p:strVal val="visible"/>
                                      </p:to>
                                    </p:set>
                                    <p:animEffect transition="in" filter="wipe(down)">
                                      <p:cBhvr>
                                        <p:cTn id="113" dur="500"/>
                                        <p:tgtEl>
                                          <p:spTgt spid="316"/>
                                        </p:tgtEl>
                                      </p:cBhvr>
                                    </p:animEffect>
                                  </p:childTnLst>
                                </p:cTn>
                              </p:par>
                              <p:par>
                                <p:cTn id="114" presetID="22" presetClass="exit" presetSubtype="1" fill="hold" grpId="1" nodeType="withEffect">
                                  <p:stCondLst>
                                    <p:cond delay="250"/>
                                  </p:stCondLst>
                                  <p:childTnLst>
                                    <p:animEffect transition="out" filter="wipe(up)">
                                      <p:cBhvr>
                                        <p:cTn id="115" dur="500"/>
                                        <p:tgtEl>
                                          <p:spTgt spid="312"/>
                                        </p:tgtEl>
                                      </p:cBhvr>
                                    </p:animEffect>
                                    <p:set>
                                      <p:cBhvr>
                                        <p:cTn id="116" dur="1" fill="hold">
                                          <p:stCondLst>
                                            <p:cond delay="499"/>
                                          </p:stCondLst>
                                        </p:cTn>
                                        <p:tgtEl>
                                          <p:spTgt spid="312"/>
                                        </p:tgtEl>
                                        <p:attrNameLst>
                                          <p:attrName>style.visibility</p:attrName>
                                        </p:attrNameLst>
                                      </p:cBhvr>
                                      <p:to>
                                        <p:strVal val="hidden"/>
                                      </p:to>
                                    </p:set>
                                  </p:childTnLst>
                                </p:cTn>
                              </p:par>
                              <p:par>
                                <p:cTn id="117" presetID="22" presetClass="exit" presetSubtype="1" fill="hold" grpId="1" nodeType="withEffect">
                                  <p:stCondLst>
                                    <p:cond delay="250"/>
                                  </p:stCondLst>
                                  <p:childTnLst>
                                    <p:animEffect transition="out" filter="wipe(up)">
                                      <p:cBhvr>
                                        <p:cTn id="118" dur="500"/>
                                        <p:tgtEl>
                                          <p:spTgt spid="318"/>
                                        </p:tgtEl>
                                      </p:cBhvr>
                                    </p:animEffect>
                                    <p:set>
                                      <p:cBhvr>
                                        <p:cTn id="119" dur="1" fill="hold">
                                          <p:stCondLst>
                                            <p:cond delay="499"/>
                                          </p:stCondLst>
                                        </p:cTn>
                                        <p:tgtEl>
                                          <p:spTgt spid="318"/>
                                        </p:tgtEl>
                                        <p:attrNameLst>
                                          <p:attrName>style.visibility</p:attrName>
                                        </p:attrNameLst>
                                      </p:cBhvr>
                                      <p:to>
                                        <p:strVal val="hidden"/>
                                      </p:to>
                                    </p:set>
                                  </p:childTnLst>
                                </p:cTn>
                              </p:par>
                              <p:par>
                                <p:cTn id="120" presetID="22" presetClass="exit" presetSubtype="1" fill="hold" grpId="1" nodeType="withEffect">
                                  <p:stCondLst>
                                    <p:cond delay="250"/>
                                  </p:stCondLst>
                                  <p:childTnLst>
                                    <p:animEffect transition="out" filter="wipe(up)">
                                      <p:cBhvr>
                                        <p:cTn id="121" dur="500"/>
                                        <p:tgtEl>
                                          <p:spTgt spid="319"/>
                                        </p:tgtEl>
                                      </p:cBhvr>
                                    </p:animEffect>
                                    <p:set>
                                      <p:cBhvr>
                                        <p:cTn id="122" dur="1" fill="hold">
                                          <p:stCondLst>
                                            <p:cond delay="499"/>
                                          </p:stCondLst>
                                        </p:cTn>
                                        <p:tgtEl>
                                          <p:spTgt spid="319"/>
                                        </p:tgtEl>
                                        <p:attrNameLst>
                                          <p:attrName>style.visibility</p:attrName>
                                        </p:attrNameLst>
                                      </p:cBhvr>
                                      <p:to>
                                        <p:strVal val="hidden"/>
                                      </p:to>
                                    </p:set>
                                  </p:childTnLst>
                                </p:cTn>
                              </p:par>
                              <p:par>
                                <p:cTn id="123" presetID="22" presetClass="exit" presetSubtype="1" fill="hold" grpId="1" nodeType="withEffect">
                                  <p:stCondLst>
                                    <p:cond delay="250"/>
                                  </p:stCondLst>
                                  <p:childTnLst>
                                    <p:animEffect transition="out" filter="wipe(up)">
                                      <p:cBhvr>
                                        <p:cTn id="124" dur="500"/>
                                        <p:tgtEl>
                                          <p:spTgt spid="321"/>
                                        </p:tgtEl>
                                      </p:cBhvr>
                                    </p:animEffect>
                                    <p:set>
                                      <p:cBhvr>
                                        <p:cTn id="125" dur="1" fill="hold">
                                          <p:stCondLst>
                                            <p:cond delay="499"/>
                                          </p:stCondLst>
                                        </p:cTn>
                                        <p:tgtEl>
                                          <p:spTgt spid="321"/>
                                        </p:tgtEl>
                                        <p:attrNameLst>
                                          <p:attrName>style.visibility</p:attrName>
                                        </p:attrNameLst>
                                      </p:cBhvr>
                                      <p:to>
                                        <p:strVal val="hidden"/>
                                      </p:to>
                                    </p:set>
                                  </p:childTnLst>
                                </p:cTn>
                              </p:par>
                              <p:par>
                                <p:cTn id="126" presetID="22" presetClass="exit" presetSubtype="1" fill="hold" grpId="1" nodeType="withEffect">
                                  <p:stCondLst>
                                    <p:cond delay="250"/>
                                  </p:stCondLst>
                                  <p:childTnLst>
                                    <p:animEffect transition="out" filter="wipe(up)">
                                      <p:cBhvr>
                                        <p:cTn id="127" dur="500"/>
                                        <p:tgtEl>
                                          <p:spTgt spid="313"/>
                                        </p:tgtEl>
                                      </p:cBhvr>
                                    </p:animEffect>
                                    <p:set>
                                      <p:cBhvr>
                                        <p:cTn id="128" dur="1" fill="hold">
                                          <p:stCondLst>
                                            <p:cond delay="499"/>
                                          </p:stCondLst>
                                        </p:cTn>
                                        <p:tgtEl>
                                          <p:spTgt spid="313"/>
                                        </p:tgtEl>
                                        <p:attrNameLst>
                                          <p:attrName>style.visibility</p:attrName>
                                        </p:attrNameLst>
                                      </p:cBhvr>
                                      <p:to>
                                        <p:strVal val="hidden"/>
                                      </p:to>
                                    </p:set>
                                  </p:childTnLst>
                                </p:cTn>
                              </p:par>
                              <p:par>
                                <p:cTn id="129" presetID="22" presetClass="exit" presetSubtype="1" fill="hold" grpId="2" nodeType="withEffect">
                                  <p:stCondLst>
                                    <p:cond delay="250"/>
                                  </p:stCondLst>
                                  <p:childTnLst>
                                    <p:animEffect transition="out" filter="wipe(up)">
                                      <p:cBhvr>
                                        <p:cTn id="130" dur="500"/>
                                        <p:tgtEl>
                                          <p:spTgt spid="315"/>
                                        </p:tgtEl>
                                      </p:cBhvr>
                                    </p:animEffect>
                                    <p:set>
                                      <p:cBhvr>
                                        <p:cTn id="131" dur="1" fill="hold">
                                          <p:stCondLst>
                                            <p:cond delay="499"/>
                                          </p:stCondLst>
                                        </p:cTn>
                                        <p:tgtEl>
                                          <p:spTgt spid="315"/>
                                        </p:tgtEl>
                                        <p:attrNameLst>
                                          <p:attrName>style.visibility</p:attrName>
                                        </p:attrNameLst>
                                      </p:cBhvr>
                                      <p:to>
                                        <p:strVal val="hidden"/>
                                      </p:to>
                                    </p:set>
                                  </p:childTnLst>
                                </p:cTn>
                              </p:par>
                              <p:par>
                                <p:cTn id="132" presetID="1" presetClass="entr" presetSubtype="0" fill="hold" grpId="0" nodeType="withEffect">
                                  <p:stCondLst>
                                    <p:cond delay="0"/>
                                  </p:stCondLst>
                                  <p:childTnLst>
                                    <p:set>
                                      <p:cBhvr>
                                        <p:cTn id="133" dur="1" fill="hold">
                                          <p:stCondLst>
                                            <p:cond delay="0"/>
                                          </p:stCondLst>
                                        </p:cTn>
                                        <p:tgtEl>
                                          <p:spTgt spid="323"/>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322"/>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327"/>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328"/>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330"/>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191"/>
                                        </p:tgtEl>
                                        <p:attrNameLst>
                                          <p:attrName>style.visibility</p:attrName>
                                        </p:attrNameLst>
                                      </p:cBhvr>
                                      <p:to>
                                        <p:strVal val="visible"/>
                                      </p:to>
                                    </p:set>
                                    <p:animEffect transition="in" filter="wipe(down)">
                                      <p:cBhvr>
                                        <p:cTn id="146" dur="250"/>
                                        <p:tgtEl>
                                          <p:spTgt spid="191"/>
                                        </p:tgtEl>
                                      </p:cBhvr>
                                    </p:animEffect>
                                  </p:childTnLst>
                                </p:cTn>
                              </p:par>
                            </p:childTnLst>
                          </p:cTn>
                        </p:par>
                        <p:par>
                          <p:cTn id="147" fill="hold">
                            <p:stCondLst>
                              <p:cond delay="250"/>
                            </p:stCondLst>
                            <p:childTnLst>
                              <p:par>
                                <p:cTn id="148" presetID="22" presetClass="entr" presetSubtype="4" fill="hold" nodeType="afterEffect">
                                  <p:stCondLst>
                                    <p:cond delay="0"/>
                                  </p:stCondLst>
                                  <p:childTnLst>
                                    <p:set>
                                      <p:cBhvr>
                                        <p:cTn id="149" dur="1" fill="hold">
                                          <p:stCondLst>
                                            <p:cond delay="0"/>
                                          </p:stCondLst>
                                        </p:cTn>
                                        <p:tgtEl>
                                          <p:spTgt spid="190"/>
                                        </p:tgtEl>
                                        <p:attrNameLst>
                                          <p:attrName>style.visibility</p:attrName>
                                        </p:attrNameLst>
                                      </p:cBhvr>
                                      <p:to>
                                        <p:strVal val="visible"/>
                                      </p:to>
                                    </p:set>
                                    <p:animEffect transition="in" filter="wipe(down)">
                                      <p:cBhvr>
                                        <p:cTn id="150" dur="250"/>
                                        <p:tgtEl>
                                          <p:spTgt spid="190"/>
                                        </p:tgtEl>
                                      </p:cBhvr>
                                    </p:animEffect>
                                  </p:childTnLst>
                                </p:cTn>
                              </p:par>
                            </p:childTnLst>
                          </p:cTn>
                        </p:par>
                        <p:par>
                          <p:cTn id="151" fill="hold">
                            <p:stCondLst>
                              <p:cond delay="500"/>
                            </p:stCondLst>
                            <p:childTnLst>
                              <p:par>
                                <p:cTn id="152" presetID="22" presetClass="entr" presetSubtype="4" fill="hold" nodeType="afterEffect">
                                  <p:stCondLst>
                                    <p:cond delay="0"/>
                                  </p:stCondLst>
                                  <p:childTnLst>
                                    <p:set>
                                      <p:cBhvr>
                                        <p:cTn id="153" dur="1" fill="hold">
                                          <p:stCondLst>
                                            <p:cond delay="0"/>
                                          </p:stCondLst>
                                        </p:cTn>
                                        <p:tgtEl>
                                          <p:spTgt spid="192"/>
                                        </p:tgtEl>
                                        <p:attrNameLst>
                                          <p:attrName>style.visibility</p:attrName>
                                        </p:attrNameLst>
                                      </p:cBhvr>
                                      <p:to>
                                        <p:strVal val="visible"/>
                                      </p:to>
                                    </p:set>
                                    <p:animEffect transition="in" filter="wipe(down)">
                                      <p:cBhvr>
                                        <p:cTn id="154" dur="500"/>
                                        <p:tgtEl>
                                          <p:spTgt spid="192"/>
                                        </p:tgtEl>
                                      </p:cBhvr>
                                    </p:animEffect>
                                  </p:childTnLst>
                                </p:cTn>
                              </p:par>
                              <p:par>
                                <p:cTn id="155" presetID="1" presetClass="entr" presetSubtype="0" fill="hold" grpId="0" nodeType="withEffect">
                                  <p:stCondLst>
                                    <p:cond delay="0"/>
                                  </p:stCondLst>
                                  <p:childTnLst>
                                    <p:set>
                                      <p:cBhvr>
                                        <p:cTn id="156" dur="1" fill="hold">
                                          <p:stCondLst>
                                            <p:cond delay="0"/>
                                          </p:stCondLst>
                                        </p:cTn>
                                        <p:tgtEl>
                                          <p:spTgt spid="32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32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2"/>
                                        </p:tgtEl>
                                        <p:attrNameLst>
                                          <p:attrName>style.visibility</p:attrName>
                                        </p:attrNameLst>
                                      </p:cBhvr>
                                      <p:to>
                                        <p:strVal val="visible"/>
                                      </p:to>
                                    </p:set>
                                  </p:childTnLst>
                                </p:cTn>
                              </p:par>
                              <p:par>
                                <p:cTn id="161" presetID="22" presetClass="exit" presetSubtype="1" fill="hold" grpId="1" nodeType="withEffect">
                                  <p:stCondLst>
                                    <p:cond delay="0"/>
                                  </p:stCondLst>
                                  <p:childTnLst>
                                    <p:animEffect transition="out" filter="wipe(up)">
                                      <p:cBhvr>
                                        <p:cTn id="162" dur="500"/>
                                        <p:tgtEl>
                                          <p:spTgt spid="316"/>
                                        </p:tgtEl>
                                      </p:cBhvr>
                                    </p:animEffect>
                                    <p:set>
                                      <p:cBhvr>
                                        <p:cTn id="163" dur="1" fill="hold">
                                          <p:stCondLst>
                                            <p:cond delay="499"/>
                                          </p:stCondLst>
                                        </p:cTn>
                                        <p:tgtEl>
                                          <p:spTgt spid="316"/>
                                        </p:tgtEl>
                                        <p:attrNameLst>
                                          <p:attrName>style.visibility</p:attrName>
                                        </p:attrNameLst>
                                      </p:cBhvr>
                                      <p:to>
                                        <p:strVal val="hidden"/>
                                      </p:to>
                                    </p:set>
                                  </p:childTnLst>
                                </p:cTn>
                              </p:par>
                              <p:par>
                                <p:cTn id="164" presetID="22" presetClass="exit" presetSubtype="1" fill="hold" grpId="1" nodeType="withEffect">
                                  <p:stCondLst>
                                    <p:cond delay="0"/>
                                  </p:stCondLst>
                                  <p:childTnLst>
                                    <p:animEffect transition="out" filter="wipe(up)">
                                      <p:cBhvr>
                                        <p:cTn id="165" dur="500"/>
                                        <p:tgtEl>
                                          <p:spTgt spid="323"/>
                                        </p:tgtEl>
                                      </p:cBhvr>
                                    </p:animEffect>
                                    <p:set>
                                      <p:cBhvr>
                                        <p:cTn id="166" dur="1" fill="hold">
                                          <p:stCondLst>
                                            <p:cond delay="499"/>
                                          </p:stCondLst>
                                        </p:cTn>
                                        <p:tgtEl>
                                          <p:spTgt spid="323"/>
                                        </p:tgtEl>
                                        <p:attrNameLst>
                                          <p:attrName>style.visibility</p:attrName>
                                        </p:attrNameLst>
                                      </p:cBhvr>
                                      <p:to>
                                        <p:strVal val="hidden"/>
                                      </p:to>
                                    </p:set>
                                  </p:childTnLst>
                                </p:cTn>
                              </p:par>
                              <p:par>
                                <p:cTn id="167" presetID="22" presetClass="exit" presetSubtype="1" fill="hold" grpId="1" nodeType="withEffect">
                                  <p:stCondLst>
                                    <p:cond delay="0"/>
                                  </p:stCondLst>
                                  <p:childTnLst>
                                    <p:animEffect transition="out" filter="wipe(up)">
                                      <p:cBhvr>
                                        <p:cTn id="168" dur="500"/>
                                        <p:tgtEl>
                                          <p:spTgt spid="322"/>
                                        </p:tgtEl>
                                      </p:cBhvr>
                                    </p:animEffect>
                                    <p:set>
                                      <p:cBhvr>
                                        <p:cTn id="169" dur="1" fill="hold">
                                          <p:stCondLst>
                                            <p:cond delay="499"/>
                                          </p:stCondLst>
                                        </p:cTn>
                                        <p:tgtEl>
                                          <p:spTgt spid="322"/>
                                        </p:tgtEl>
                                        <p:attrNameLst>
                                          <p:attrName>style.visibility</p:attrName>
                                        </p:attrNameLst>
                                      </p:cBhvr>
                                      <p:to>
                                        <p:strVal val="hidden"/>
                                      </p:to>
                                    </p:set>
                                  </p:childTnLst>
                                </p:cTn>
                              </p:par>
                              <p:par>
                                <p:cTn id="170" presetID="22" presetClass="exit" presetSubtype="1" fill="hold" grpId="1" nodeType="withEffect">
                                  <p:stCondLst>
                                    <p:cond delay="0"/>
                                  </p:stCondLst>
                                  <p:childTnLst>
                                    <p:animEffect transition="out" filter="wipe(up)">
                                      <p:cBhvr>
                                        <p:cTn id="171" dur="500"/>
                                        <p:tgtEl>
                                          <p:spTgt spid="327"/>
                                        </p:tgtEl>
                                      </p:cBhvr>
                                    </p:animEffect>
                                    <p:set>
                                      <p:cBhvr>
                                        <p:cTn id="172" dur="1" fill="hold">
                                          <p:stCondLst>
                                            <p:cond delay="499"/>
                                          </p:stCondLst>
                                        </p:cTn>
                                        <p:tgtEl>
                                          <p:spTgt spid="327"/>
                                        </p:tgtEl>
                                        <p:attrNameLst>
                                          <p:attrName>style.visibility</p:attrName>
                                        </p:attrNameLst>
                                      </p:cBhvr>
                                      <p:to>
                                        <p:strVal val="hidden"/>
                                      </p:to>
                                    </p:set>
                                  </p:childTnLst>
                                </p:cTn>
                              </p:par>
                              <p:par>
                                <p:cTn id="173" presetID="22" presetClass="exit" presetSubtype="1" fill="hold" grpId="1" nodeType="withEffect">
                                  <p:stCondLst>
                                    <p:cond delay="0"/>
                                  </p:stCondLst>
                                  <p:childTnLst>
                                    <p:animEffect transition="out" filter="wipe(up)">
                                      <p:cBhvr>
                                        <p:cTn id="174" dur="500"/>
                                        <p:tgtEl>
                                          <p:spTgt spid="328"/>
                                        </p:tgtEl>
                                      </p:cBhvr>
                                    </p:animEffect>
                                    <p:set>
                                      <p:cBhvr>
                                        <p:cTn id="175" dur="1" fill="hold">
                                          <p:stCondLst>
                                            <p:cond delay="499"/>
                                          </p:stCondLst>
                                        </p:cTn>
                                        <p:tgtEl>
                                          <p:spTgt spid="328"/>
                                        </p:tgtEl>
                                        <p:attrNameLst>
                                          <p:attrName>style.visibility</p:attrName>
                                        </p:attrNameLst>
                                      </p:cBhvr>
                                      <p:to>
                                        <p:strVal val="hidden"/>
                                      </p:to>
                                    </p:set>
                                  </p:childTnLst>
                                </p:cTn>
                              </p:par>
                              <p:par>
                                <p:cTn id="176" presetID="22" presetClass="exit" presetSubtype="1" fill="hold" grpId="1" nodeType="withEffect">
                                  <p:stCondLst>
                                    <p:cond delay="0"/>
                                  </p:stCondLst>
                                  <p:childTnLst>
                                    <p:animEffect transition="out" filter="wipe(up)">
                                      <p:cBhvr>
                                        <p:cTn id="177" dur="500"/>
                                        <p:tgtEl>
                                          <p:spTgt spid="330"/>
                                        </p:tgtEl>
                                      </p:cBhvr>
                                    </p:animEffect>
                                    <p:set>
                                      <p:cBhvr>
                                        <p:cTn id="178" dur="1" fill="hold">
                                          <p:stCondLst>
                                            <p:cond delay="499"/>
                                          </p:stCondLst>
                                        </p:cTn>
                                        <p:tgtEl>
                                          <p:spTgt spid="330"/>
                                        </p:tgtEl>
                                        <p:attrNameLst>
                                          <p:attrName>style.visibility</p:attrName>
                                        </p:attrNameLst>
                                      </p:cBhvr>
                                      <p:to>
                                        <p:strVal val="hidden"/>
                                      </p:to>
                                    </p:set>
                                  </p:childTnLst>
                                </p:cTn>
                              </p:par>
                              <p:par>
                                <p:cTn id="179" presetID="22" presetClass="exit" presetSubtype="1" fill="hold" grpId="1" nodeType="withEffect">
                                  <p:stCondLst>
                                    <p:cond delay="0"/>
                                  </p:stCondLst>
                                  <p:childTnLst>
                                    <p:animEffect transition="out" filter="wipe(up)">
                                      <p:cBhvr>
                                        <p:cTn id="180" dur="500"/>
                                        <p:tgtEl>
                                          <p:spTgt spid="315"/>
                                        </p:tgtEl>
                                      </p:cBhvr>
                                    </p:animEffect>
                                    <p:set>
                                      <p:cBhvr>
                                        <p:cTn id="181" dur="1" fill="hold">
                                          <p:stCondLst>
                                            <p:cond delay="499"/>
                                          </p:stCondLst>
                                        </p:cTn>
                                        <p:tgtEl>
                                          <p:spTgt spid="315"/>
                                        </p:tgtEl>
                                        <p:attrNameLst>
                                          <p:attrName>style.visibility</p:attrName>
                                        </p:attrNameLst>
                                      </p:cBhvr>
                                      <p:to>
                                        <p:strVal val="hidden"/>
                                      </p:to>
                                    </p:set>
                                  </p:childTnLst>
                                </p:cTn>
                              </p:par>
                              <p:par>
                                <p:cTn id="182" presetID="22" presetClass="exit" presetSubtype="1" fill="hold" grpId="1" nodeType="withEffect">
                                  <p:stCondLst>
                                    <p:cond delay="0"/>
                                  </p:stCondLst>
                                  <p:childTnLst>
                                    <p:animEffect transition="out" filter="wipe(up)">
                                      <p:cBhvr>
                                        <p:cTn id="183" dur="500"/>
                                        <p:tgtEl>
                                          <p:spTgt spid="82"/>
                                        </p:tgtEl>
                                      </p:cBhvr>
                                    </p:animEffect>
                                    <p:set>
                                      <p:cBhvr>
                                        <p:cTn id="184" dur="1" fill="hold">
                                          <p:stCondLst>
                                            <p:cond delay="499"/>
                                          </p:stCondLst>
                                        </p:cTn>
                                        <p:tgtEl>
                                          <p:spTgt spid="82"/>
                                        </p:tgtEl>
                                        <p:attrNameLst>
                                          <p:attrName>style.visibility</p:attrName>
                                        </p:attrNameLst>
                                      </p:cBhvr>
                                      <p:to>
                                        <p:strVal val="hidden"/>
                                      </p:to>
                                    </p:set>
                                  </p:childTnLst>
                                </p:cTn>
                              </p:par>
                              <p:par>
                                <p:cTn id="185" presetID="10" presetClass="entr" presetSubtype="0" fill="hold" grpId="0" nodeType="withEffect">
                                  <p:stCondLst>
                                    <p:cond delay="0"/>
                                  </p:stCondLst>
                                  <p:childTnLst>
                                    <p:set>
                                      <p:cBhvr>
                                        <p:cTn id="186" dur="1" fill="hold">
                                          <p:stCondLst>
                                            <p:cond delay="0"/>
                                          </p:stCondLst>
                                        </p:cTn>
                                        <p:tgtEl>
                                          <p:spTgt spid="44"/>
                                        </p:tgtEl>
                                        <p:attrNameLst>
                                          <p:attrName>style.visibility</p:attrName>
                                        </p:attrNameLst>
                                      </p:cBhvr>
                                      <p:to>
                                        <p:strVal val="visible"/>
                                      </p:to>
                                    </p:set>
                                    <p:animEffect transition="in" filter="fade">
                                      <p:cBhvr>
                                        <p:cTn id="187" dur="500"/>
                                        <p:tgtEl>
                                          <p:spTgt spid="44"/>
                                        </p:tgtEl>
                                      </p:cBhvr>
                                    </p:animEffect>
                                  </p:childTnLst>
                                </p:cTn>
                              </p:par>
                              <p:par>
                                <p:cTn id="188" presetID="1" presetClass="entr" presetSubtype="0" fill="hold" grpId="0" nodeType="withEffect">
                                  <p:stCondLst>
                                    <p:cond delay="0"/>
                                  </p:stCondLst>
                                  <p:childTnLst>
                                    <p:set>
                                      <p:cBhvr>
                                        <p:cTn id="189"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1" grpId="1" animBg="1"/>
      <p:bldP spid="312" grpId="0" animBg="1"/>
      <p:bldP spid="312" grpId="1" animBg="1"/>
      <p:bldP spid="313" grpId="0" animBg="1"/>
      <p:bldP spid="313" grpId="1" animBg="1"/>
      <p:bldP spid="327" grpId="0" animBg="1"/>
      <p:bldP spid="327" grpId="1" animBg="1"/>
      <p:bldP spid="328" grpId="0" animBg="1"/>
      <p:bldP spid="328" grpId="1" animBg="1"/>
      <p:bldP spid="330" grpId="0" animBg="1"/>
      <p:bldP spid="330" grpId="1" animBg="1"/>
      <p:bldP spid="44" grpId="0"/>
      <p:bldP spid="309" grpId="0" animBg="1"/>
      <p:bldP spid="309" grpId="1" animBg="1"/>
      <p:bldP spid="315" grpId="0" animBg="1"/>
      <p:bldP spid="315" grpId="1" animBg="1"/>
      <p:bldP spid="315" grpId="2" animBg="1"/>
      <p:bldP spid="316" grpId="0" animBg="1"/>
      <p:bldP spid="316" grpId="1" animBg="1"/>
      <p:bldP spid="317" grpId="0" animBg="1"/>
      <p:bldP spid="317" grpId="1" animBg="1"/>
      <p:bldP spid="318" grpId="0" animBg="1"/>
      <p:bldP spid="318" grpId="1" animBg="1"/>
      <p:bldP spid="319" grpId="0" animBg="1"/>
      <p:bldP spid="319" grpId="1" animBg="1"/>
      <p:bldP spid="321" grpId="0" animBg="1"/>
      <p:bldP spid="321" grpId="1" animBg="1"/>
      <p:bldP spid="322" grpId="0" animBg="1"/>
      <p:bldP spid="322" grpId="1" animBg="1"/>
      <p:bldP spid="323" grpId="0" animBg="1"/>
      <p:bldP spid="323" grpId="1" animBg="1"/>
      <p:bldP spid="325" grpId="0" animBg="1"/>
      <p:bldP spid="326" grpId="0" animBg="1"/>
      <p:bldP spid="82" grpId="0" animBg="1"/>
      <p:bldP spid="82" grpId="1" animBg="1"/>
      <p:bldP spid="3" grpId="0"/>
      <p:bldP spid="8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2B7144BF-7AC4-44F0-8A81-1CE663033F3C}"/>
              </a:ext>
            </a:extLst>
          </p:cNvPr>
          <p:cNvSpPr/>
          <p:nvPr/>
        </p:nvSpPr>
        <p:spPr bwMode="auto">
          <a:xfrm>
            <a:off x="866" y="1367681"/>
            <a:ext cx="12191134" cy="54811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84EC007-022C-499F-81DA-E1974364D070}"/>
              </a:ext>
            </a:extLst>
          </p:cNvPr>
          <p:cNvCxnSpPr>
            <a:cxnSpLocks/>
          </p:cNvCxnSpPr>
          <p:nvPr/>
        </p:nvCxnSpPr>
        <p:spPr>
          <a:xfrm>
            <a:off x="-41" y="3485857"/>
            <a:ext cx="12191177" cy="0"/>
          </a:xfrm>
          <a:prstGeom prst="line">
            <a:avLst/>
          </a:prstGeom>
          <a:ln w="3810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37CA20F6-FAA1-486D-B5E2-32EDC40036C3}"/>
              </a:ext>
            </a:extLst>
          </p:cNvPr>
          <p:cNvSpPr/>
          <p:nvPr/>
        </p:nvSpPr>
        <p:spPr bwMode="auto">
          <a:xfrm flipH="1">
            <a:off x="4995854" y="3157238"/>
            <a:ext cx="1228549" cy="344720"/>
          </a:xfrm>
          <a:prstGeom prst="rect">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12" name="Rectangle 311">
            <a:extLst>
              <a:ext uri="{FF2B5EF4-FFF2-40B4-BE49-F238E27FC236}">
                <a16:creationId xmlns:a16="http://schemas.microsoft.com/office/drawing/2014/main" id="{D595F734-38E9-4ED9-B4BC-521DD7F838F8}"/>
              </a:ext>
            </a:extLst>
          </p:cNvPr>
          <p:cNvSpPr/>
          <p:nvPr/>
        </p:nvSpPr>
        <p:spPr bwMode="auto">
          <a:xfrm flipH="1">
            <a:off x="6691740" y="2938267"/>
            <a:ext cx="1058431" cy="563691"/>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6" name="Rectangle 5">
            <a:extLst>
              <a:ext uri="{FF2B5EF4-FFF2-40B4-BE49-F238E27FC236}">
                <a16:creationId xmlns:a16="http://schemas.microsoft.com/office/drawing/2014/main" id="{4D1B7F81-90E2-4BD1-B26B-B722196BF28B}"/>
              </a:ext>
            </a:extLst>
          </p:cNvPr>
          <p:cNvSpPr/>
          <p:nvPr/>
        </p:nvSpPr>
        <p:spPr bwMode="auto">
          <a:xfrm>
            <a:off x="-41" y="6429761"/>
            <a:ext cx="12224626" cy="4277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205758" y="4220873"/>
            <a:ext cx="1527389" cy="980966"/>
          </a:xfrm>
          <a:prstGeom prst="rect">
            <a:avLst/>
          </a:prstGeom>
        </p:spPr>
      </p:pic>
      <p:pic>
        <p:nvPicPr>
          <p:cNvPr id="5" name="Picture 4"/>
          <p:cNvPicPr>
            <a:picLocks noChangeAspect="1"/>
          </p:cNvPicPr>
          <p:nvPr/>
        </p:nvPicPr>
        <p:blipFill>
          <a:blip r:embed="rId4" cstate="screen">
            <a:extLst>
              <a:ext uri="{BEBA8EAE-BF5A-486C-A8C5-ECC9F3942E4B}">
                <a14:imgProps xmlns:a14="http://schemas.microsoft.com/office/drawing/2010/main">
                  <a14:imgLayer r:embed="rId5">
                    <a14:imgEffect>
                      <a14:backgroundRemoval t="2821" b="93417" l="9705" r="90717">
                        <a14:foregroundMark x1="41350" y1="9404" x2="68354" y2="27586"/>
                        <a14:foregroundMark x1="68354" y1="27586" x2="69620" y2="30721"/>
                        <a14:foregroundMark x1="45992" y1="5643" x2="68354" y2="5016"/>
                        <a14:foregroundMark x1="20675" y1="70219" x2="43882" y2="92163"/>
                        <a14:foregroundMark x1="43882" y1="92163" x2="78059" y2="93103"/>
                        <a14:foregroundMark x1="78059" y1="93103" x2="83122" y2="91850"/>
                        <a14:foregroundMark x1="67932" y1="90282" x2="91561" y2="87774"/>
                        <a14:foregroundMark x1="12658" y1="71473" x2="25316" y2="92790"/>
                        <a14:foregroundMark x1="13924" y1="90282" x2="38397" y2="92790"/>
                        <a14:foregroundMark x1="43038" y1="93730" x2="25316" y2="93730"/>
                        <a14:foregroundMark x1="23207" y1="23197" x2="15190" y2="52978"/>
                        <a14:foregroundMark x1="41772" y1="72414" x2="54008" y2="71473"/>
                        <a14:foregroundMark x1="31224" y1="5016" x2="31224" y2="20690"/>
                        <a14:foregroundMark x1="48523" y1="2821" x2="48523" y2="2821"/>
                      </a14:backgroundRemoval>
                    </a14:imgEffect>
                  </a14:imgLayer>
                </a14:imgProps>
              </a:ext>
              <a:ext uri="{28A0092B-C50C-407E-A947-70E740481C1C}">
                <a14:useLocalDpi xmlns:a14="http://schemas.microsoft.com/office/drawing/2010/main"/>
              </a:ext>
            </a:extLst>
          </a:blip>
          <a:stretch>
            <a:fillRect/>
          </a:stretch>
        </p:blipFill>
        <p:spPr>
          <a:xfrm>
            <a:off x="1818909" y="4244465"/>
            <a:ext cx="1029659" cy="1265473"/>
          </a:xfrm>
          <a:prstGeom prst="rect">
            <a:avLst/>
          </a:prstGeom>
        </p:spPr>
      </p:pic>
      <p:sp>
        <p:nvSpPr>
          <p:cNvPr id="11" name="Title 10"/>
          <p:cNvSpPr>
            <a:spLocks noGrp="1"/>
          </p:cNvSpPr>
          <p:nvPr>
            <p:ph type="title"/>
          </p:nvPr>
        </p:nvSpPr>
        <p:spPr>
          <a:xfrm>
            <a:off x="588263" y="457200"/>
            <a:ext cx="11018520" cy="553998"/>
          </a:xfrm>
        </p:spPr>
        <p:txBody>
          <a:bodyPr/>
          <a:lstStyle/>
          <a:p>
            <a:r>
              <a:rPr lang="en-US" dirty="0">
                <a:solidFill>
                  <a:schemeClr val="accent1"/>
                </a:solidFill>
              </a:rPr>
              <a:t>Servidores de Azure </a:t>
            </a:r>
            <a:r>
              <a:rPr lang="en-US" dirty="0"/>
              <a:t>| Propósito especial</a:t>
            </a:r>
          </a:p>
        </p:txBody>
      </p:sp>
      <p:graphicFrame>
        <p:nvGraphicFramePr>
          <p:cNvPr id="19" name="Table 18"/>
          <p:cNvGraphicFramePr>
            <a:graphicFrameLocks noGrp="1"/>
          </p:cNvGraphicFramePr>
          <p:nvPr>
            <p:extLst>
              <p:ext uri="{D42A27DB-BD31-4B8C-83A1-F6EECF244321}">
                <p14:modId xmlns:p14="http://schemas.microsoft.com/office/powerpoint/2010/main" val="1711098278"/>
              </p:ext>
            </p:extLst>
          </p:nvPr>
        </p:nvGraphicFramePr>
        <p:xfrm>
          <a:off x="1631046" y="5491148"/>
          <a:ext cx="1397904" cy="1129115"/>
        </p:xfrm>
        <a:graphic>
          <a:graphicData uri="http://schemas.openxmlformats.org/drawingml/2006/table">
            <a:tbl>
              <a:tblPr firstRow="1" bandRow="1">
                <a:tableStyleId>{3B4B98B0-60AC-42C2-AFA5-B58CD77FA1E5}</a:tableStyleId>
              </a:tblPr>
              <a:tblGrid>
                <a:gridCol w="517982">
                  <a:extLst>
                    <a:ext uri="{9D8B030D-6E8A-4147-A177-3AD203B41FA5}">
                      <a16:colId xmlns:a16="http://schemas.microsoft.com/office/drawing/2014/main" val="20000"/>
                    </a:ext>
                  </a:extLst>
                </a:gridCol>
                <a:gridCol w="879922">
                  <a:extLst>
                    <a:ext uri="{9D8B030D-6E8A-4147-A177-3AD203B41FA5}">
                      <a16:colId xmlns:a16="http://schemas.microsoft.com/office/drawing/2014/main" val="20001"/>
                    </a:ext>
                  </a:extLst>
                </a:gridCol>
              </a:tblGrid>
              <a:tr h="233156">
                <a:tc gridSpan="2">
                  <a:txBody>
                    <a:bodyPr/>
                    <a:lstStyle/>
                    <a:p>
                      <a:pPr algn="ctr"/>
                      <a:r>
                        <a:rPr lang="en-US" sz="1100" b="0" dirty="0">
                          <a:solidFill>
                            <a:schemeClr val="bg1"/>
                          </a:solidFill>
                          <a:latin typeface="Segoe UI Semibold" panose="020B0702040204020203" pitchFamily="34" charset="0"/>
                          <a:cs typeface="Segoe UI Semibold" panose="020B0702040204020203" pitchFamily="34" charset="0"/>
                        </a:rPr>
                        <a:t>HPC</a:t>
                      </a:r>
                    </a:p>
                  </a:txBody>
                  <a:tcPr marL="45713"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1"/>
                    </a:solidFill>
                  </a:tcPr>
                </a:tc>
                <a:tc hMerge="1">
                  <a:txBody>
                    <a:bodyPr/>
                    <a:lstStyle/>
                    <a:p>
                      <a:endParaRPr lang="en-US" sz="700"/>
                    </a:p>
                  </a:txBody>
                  <a:tcPr/>
                </a:tc>
                <a:extLst>
                  <a:ext uri="{0D108BD9-81ED-4DB2-BD59-A6C34878D82A}">
                    <a16:rowId xmlns:a16="http://schemas.microsoft.com/office/drawing/2014/main" val="10000"/>
                  </a:ext>
                </a:extLst>
              </a:tr>
              <a:tr h="190228">
                <a:tc>
                  <a:txBody>
                    <a:bodyPr/>
                    <a:lstStyle/>
                    <a:p>
                      <a:r>
                        <a:rPr lang="en-US" sz="600" dirty="0">
                          <a:solidFill>
                            <a:schemeClr val="bg1"/>
                          </a:solidFill>
                        </a:rPr>
                        <a:t>Procesador</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2 x 12 Core 2.4 GHz</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90228">
                <a:tc>
                  <a:txBody>
                    <a:bodyPr/>
                    <a:lstStyle/>
                    <a:p>
                      <a:r>
                        <a:rPr lang="en-US" sz="600">
                          <a:solidFill>
                            <a:schemeClr val="bg1"/>
                          </a:solidFill>
                        </a:rPr>
                        <a:t>Memoria</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128 </a:t>
                      </a:r>
                      <a:r>
                        <a:rPr lang="en-US" sz="600" dirty="0" err="1">
                          <a:solidFill>
                            <a:schemeClr val="bg1"/>
                          </a:solidFill>
                        </a:rPr>
                        <a:t>Gib</a:t>
                      </a:r>
                      <a:endParaRPr lang="en-US" sz="600" dirty="0">
                        <a:solidFill>
                          <a:schemeClr val="bg1"/>
                        </a:solidFill>
                      </a:endParaRP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91815">
                <a:tc>
                  <a:txBody>
                    <a:bodyPr/>
                    <a:lstStyle/>
                    <a:p>
                      <a:r>
                        <a:rPr lang="en-US" sz="600">
                          <a:solidFill>
                            <a:schemeClr val="bg1"/>
                          </a:solidFill>
                        </a:rPr>
                        <a:t>Disco duro</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5 x 1 TB</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31873">
                <a:tc>
                  <a:txBody>
                    <a:bodyPr/>
                    <a:lstStyle/>
                    <a:p>
                      <a:r>
                        <a:rPr lang="en-US" sz="60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Ninguno</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91815">
                <a:tc>
                  <a:txBody>
                    <a:bodyPr/>
                    <a:lstStyle/>
                    <a:p>
                      <a:r>
                        <a:rPr lang="en-US" sz="600">
                          <a:solidFill>
                            <a:schemeClr val="bg1"/>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10 Gb/s IP,</a:t>
                      </a:r>
                      <a:r>
                        <a:rPr lang="en-US" sz="600" baseline="0" dirty="0">
                          <a:solidFill>
                            <a:schemeClr val="bg1"/>
                          </a:solidFill>
                        </a:rPr>
                        <a:t> 40 Gb/s </a:t>
                      </a:r>
                      <a:r>
                        <a:rPr lang="en-US" sz="600" baseline="0" dirty="0" err="1">
                          <a:solidFill>
                            <a:schemeClr val="bg1"/>
                          </a:solidFill>
                        </a:rPr>
                        <a:t>Ib</a:t>
                      </a:r>
                      <a:endParaRPr lang="en-US" sz="600" dirty="0">
                        <a:solidFill>
                          <a:schemeClr val="bg1"/>
                        </a:solidFill>
                      </a:endParaRP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326865506"/>
              </p:ext>
            </p:extLst>
          </p:nvPr>
        </p:nvGraphicFramePr>
        <p:xfrm>
          <a:off x="4902010" y="5491147"/>
          <a:ext cx="1416240" cy="1158156"/>
        </p:xfrm>
        <a:graphic>
          <a:graphicData uri="http://schemas.openxmlformats.org/drawingml/2006/table">
            <a:tbl>
              <a:tblPr firstRow="1" bandRow="1">
                <a:tableStyleId>{3B4B98B0-60AC-42C2-AFA5-B58CD77FA1E5}</a:tableStyleId>
              </a:tblPr>
              <a:tblGrid>
                <a:gridCol w="531987">
                  <a:extLst>
                    <a:ext uri="{9D8B030D-6E8A-4147-A177-3AD203B41FA5}">
                      <a16:colId xmlns:a16="http://schemas.microsoft.com/office/drawing/2014/main" val="20000"/>
                    </a:ext>
                  </a:extLst>
                </a:gridCol>
                <a:gridCol w="884253">
                  <a:extLst>
                    <a:ext uri="{9D8B030D-6E8A-4147-A177-3AD203B41FA5}">
                      <a16:colId xmlns:a16="http://schemas.microsoft.com/office/drawing/2014/main" val="20001"/>
                    </a:ext>
                  </a:extLst>
                </a:gridCol>
              </a:tblGrid>
              <a:tr h="237761">
                <a:tc gridSpan="2">
                  <a:txBody>
                    <a:bodyPr/>
                    <a:lstStyle/>
                    <a:p>
                      <a:pPr algn="ctr"/>
                      <a:r>
                        <a:rPr lang="en-US" sz="1100" b="0" dirty="0">
                          <a:solidFill>
                            <a:schemeClr val="bg1"/>
                          </a:solidFill>
                          <a:latin typeface="Segoe UI Semibold" panose="020B0702040204020203" pitchFamily="34" charset="0"/>
                          <a:cs typeface="Segoe UI Semibold" panose="020B0702040204020203" pitchFamily="34" charset="0"/>
                        </a:rPr>
                        <a:t>HB</a:t>
                      </a:r>
                    </a:p>
                  </a:txBody>
                  <a:tcPr marL="45713"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4"/>
                    </a:solidFill>
                  </a:tcPr>
                </a:tc>
                <a:tc hMerge="1">
                  <a:txBody>
                    <a:bodyPr/>
                    <a:lstStyle/>
                    <a:p>
                      <a:endParaRPr lang="en-US" sz="700"/>
                    </a:p>
                  </a:txBody>
                  <a:tcPr/>
                </a:tc>
                <a:extLst>
                  <a:ext uri="{0D108BD9-81ED-4DB2-BD59-A6C34878D82A}">
                    <a16:rowId xmlns:a16="http://schemas.microsoft.com/office/drawing/2014/main" val="10000"/>
                  </a:ext>
                </a:extLst>
              </a:tr>
              <a:tr h="206051">
                <a:tc>
                  <a:txBody>
                    <a:bodyPr/>
                    <a:lstStyle/>
                    <a:p>
                      <a:r>
                        <a:rPr lang="en-US" sz="600" dirty="0">
                          <a:solidFill>
                            <a:schemeClr val="bg1"/>
                          </a:solidFill>
                        </a:rPr>
                        <a:t>Procesador</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2 x 32 Core 2.5 GHz</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53845">
                <a:tc>
                  <a:txBody>
                    <a:bodyPr/>
                    <a:lstStyle/>
                    <a:p>
                      <a:r>
                        <a:rPr lang="en-US" sz="600">
                          <a:solidFill>
                            <a:schemeClr val="bg1"/>
                          </a:solidFill>
                        </a:rPr>
                        <a:t>Memoria</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240 </a:t>
                      </a:r>
                      <a:r>
                        <a:rPr lang="en-US" sz="600" dirty="0" err="1">
                          <a:solidFill>
                            <a:schemeClr val="bg1"/>
                          </a:solidFill>
                        </a:rPr>
                        <a:t>Gib</a:t>
                      </a:r>
                      <a:endParaRPr lang="en-US" sz="600" dirty="0">
                        <a:solidFill>
                          <a:schemeClr val="bg1"/>
                        </a:solidFill>
                      </a:endParaRP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223774">
                <a:tc>
                  <a:txBody>
                    <a:bodyPr/>
                    <a:lstStyle/>
                    <a:p>
                      <a:r>
                        <a:rPr lang="en-US" sz="600">
                          <a:solidFill>
                            <a:schemeClr val="bg1"/>
                          </a:solidFill>
                        </a:rPr>
                        <a:t>Disco duro</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Ninguno</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53845">
                <a:tc>
                  <a:txBody>
                    <a:bodyPr/>
                    <a:lstStyle/>
                    <a:p>
                      <a:r>
                        <a:rPr lang="en-US" sz="60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2 x 960 GB NVMe</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53845">
                <a:tc>
                  <a:txBody>
                    <a:bodyPr/>
                    <a:lstStyle/>
                    <a:p>
                      <a:r>
                        <a:rPr lang="en-US" sz="600">
                          <a:solidFill>
                            <a:schemeClr val="bg1"/>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Ethernet de 50 Gb/s, EDR IB de 100 Gb</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77" name="Table 76"/>
          <p:cNvGraphicFramePr>
            <a:graphicFrameLocks noGrp="1"/>
          </p:cNvGraphicFramePr>
          <p:nvPr>
            <p:extLst>
              <p:ext uri="{D42A27DB-BD31-4B8C-83A1-F6EECF244321}">
                <p14:modId xmlns:p14="http://schemas.microsoft.com/office/powerpoint/2010/main" val="1315602964"/>
              </p:ext>
            </p:extLst>
          </p:nvPr>
        </p:nvGraphicFramePr>
        <p:xfrm>
          <a:off x="6517204" y="5491148"/>
          <a:ext cx="1407506" cy="1154719"/>
        </p:xfrm>
        <a:graphic>
          <a:graphicData uri="http://schemas.openxmlformats.org/drawingml/2006/table">
            <a:tbl>
              <a:tblPr firstRow="1" bandRow="1">
                <a:tableStyleId>{3B4B98B0-60AC-42C2-AFA5-B58CD77FA1E5}</a:tableStyleId>
              </a:tblPr>
              <a:tblGrid>
                <a:gridCol w="538457">
                  <a:extLst>
                    <a:ext uri="{9D8B030D-6E8A-4147-A177-3AD203B41FA5}">
                      <a16:colId xmlns:a16="http://schemas.microsoft.com/office/drawing/2014/main" val="20000"/>
                    </a:ext>
                  </a:extLst>
                </a:gridCol>
                <a:gridCol w="869049">
                  <a:extLst>
                    <a:ext uri="{9D8B030D-6E8A-4147-A177-3AD203B41FA5}">
                      <a16:colId xmlns:a16="http://schemas.microsoft.com/office/drawing/2014/main" val="20001"/>
                    </a:ext>
                  </a:extLst>
                </a:gridCol>
              </a:tblGrid>
              <a:tr h="241969">
                <a:tc gridSpan="2">
                  <a:txBody>
                    <a:bodyPr/>
                    <a:lstStyle/>
                    <a:p>
                      <a:pPr algn="ctr"/>
                      <a:r>
                        <a:rPr lang="en-US" sz="1100" b="0" dirty="0">
                          <a:solidFill>
                            <a:schemeClr val="bg1"/>
                          </a:solidFill>
                          <a:latin typeface="Segoe UI Semibold" panose="020B0702040204020203" pitchFamily="34" charset="0"/>
                          <a:cs typeface="Segoe UI Semibold" panose="020B0702040204020203" pitchFamily="34" charset="0"/>
                        </a:rPr>
                        <a:t>HC</a:t>
                      </a:r>
                    </a:p>
                  </a:txBody>
                  <a:tcPr marL="45713" marR="0"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endParaRPr lang="en-US" sz="700"/>
                    </a:p>
                  </a:txBody>
                  <a:tcPr/>
                </a:tc>
                <a:extLst>
                  <a:ext uri="{0D108BD9-81ED-4DB2-BD59-A6C34878D82A}">
                    <a16:rowId xmlns:a16="http://schemas.microsoft.com/office/drawing/2014/main" val="10000"/>
                  </a:ext>
                </a:extLst>
              </a:tr>
              <a:tr h="205517">
                <a:tc>
                  <a:txBody>
                    <a:bodyPr/>
                    <a:lstStyle/>
                    <a:p>
                      <a:r>
                        <a:rPr lang="en-US" sz="600" dirty="0">
                          <a:solidFill>
                            <a:schemeClr val="bg1"/>
                          </a:solidFill>
                        </a:rPr>
                        <a:t>Procesador</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2 x 24 Core 3.4 GHz</a:t>
                      </a:r>
                    </a:p>
                  </a:txBody>
                  <a:tcPr marL="45713" marR="0"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57280">
                <a:tc>
                  <a:txBody>
                    <a:bodyPr/>
                    <a:lstStyle/>
                    <a:p>
                      <a:r>
                        <a:rPr lang="en-US" sz="600" dirty="0">
                          <a:solidFill>
                            <a:schemeClr val="bg1"/>
                          </a:solidFill>
                        </a:rPr>
                        <a:t>Memoria</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352 </a:t>
                      </a:r>
                      <a:r>
                        <a:rPr lang="en-US" sz="600" dirty="0" err="1">
                          <a:solidFill>
                            <a:schemeClr val="bg1"/>
                          </a:solidFill>
                        </a:rPr>
                        <a:t>Gib</a:t>
                      </a:r>
                      <a:endParaRPr lang="en-US" sz="600" dirty="0">
                        <a:solidFill>
                          <a:schemeClr val="bg1"/>
                        </a:solidFill>
                      </a:endParaRP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209793">
                <a:tc>
                  <a:txBody>
                    <a:bodyPr/>
                    <a:lstStyle/>
                    <a:p>
                      <a:r>
                        <a:rPr lang="en-US" sz="600">
                          <a:solidFill>
                            <a:schemeClr val="bg1"/>
                          </a:solidFill>
                        </a:rPr>
                        <a:t>Disco duro</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600" dirty="0">
                          <a:solidFill>
                            <a:schemeClr val="bg1"/>
                          </a:solidFill>
                        </a:rPr>
                        <a:t>Ninguno</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57280">
                <a:tc>
                  <a:txBody>
                    <a:bodyPr/>
                    <a:lstStyle/>
                    <a:p>
                      <a:r>
                        <a:rPr lang="en-US" sz="600">
                          <a:solidFill>
                            <a:schemeClr val="bg1"/>
                          </a:solidFill>
                        </a:rPr>
                        <a:t>Ssd</a:t>
                      </a: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600" dirty="0">
                          <a:solidFill>
                            <a:schemeClr val="bg1"/>
                          </a:solidFill>
                        </a:rPr>
                        <a:t>2 x 960 GB </a:t>
                      </a:r>
                      <a:r>
                        <a:rPr lang="en-US" sz="600" dirty="0" err="1">
                          <a:solidFill>
                            <a:schemeClr val="bg1"/>
                          </a:solidFill>
                        </a:rPr>
                        <a:t>NVMe</a:t>
                      </a:r>
                      <a:endParaRPr lang="en-US" sz="600" dirty="0">
                        <a:solidFill>
                          <a:schemeClr val="bg1"/>
                        </a:solidFill>
                      </a:endParaRPr>
                    </a:p>
                  </a:txBody>
                  <a:tcPr marL="45713" marR="0"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57280">
                <a:tc>
                  <a:txBody>
                    <a:bodyPr/>
                    <a:lstStyle/>
                    <a:p>
                      <a:r>
                        <a:rPr lang="en-US" sz="600">
                          <a:solidFill>
                            <a:schemeClr val="bg1"/>
                          </a:solidFill>
                        </a:rPr>
                        <a:t>Nic</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Ethernet de 50 Gb/s, EDR IB de 100 Gb</a:t>
                      </a:r>
                    </a:p>
                  </a:txBody>
                  <a:tcPr marL="45713" marR="0"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56" name="Table 55"/>
          <p:cNvGraphicFramePr>
            <a:graphicFrameLocks noGrp="1"/>
          </p:cNvGraphicFramePr>
          <p:nvPr/>
        </p:nvGraphicFramePr>
        <p:xfrm>
          <a:off x="3161691" y="5491150"/>
          <a:ext cx="1602194" cy="1129118"/>
        </p:xfrm>
        <a:graphic>
          <a:graphicData uri="http://schemas.openxmlformats.org/drawingml/2006/table">
            <a:tbl>
              <a:tblPr firstRow="1" bandRow="1">
                <a:tableStyleId>{3B4B98B0-60AC-42C2-AFA5-B58CD77FA1E5}</a:tableStyleId>
              </a:tblPr>
              <a:tblGrid>
                <a:gridCol w="607522">
                  <a:extLst>
                    <a:ext uri="{9D8B030D-6E8A-4147-A177-3AD203B41FA5}">
                      <a16:colId xmlns:a16="http://schemas.microsoft.com/office/drawing/2014/main" val="20000"/>
                    </a:ext>
                  </a:extLst>
                </a:gridCol>
                <a:gridCol w="994672">
                  <a:extLst>
                    <a:ext uri="{9D8B030D-6E8A-4147-A177-3AD203B41FA5}">
                      <a16:colId xmlns:a16="http://schemas.microsoft.com/office/drawing/2014/main" val="20001"/>
                    </a:ext>
                  </a:extLst>
                </a:gridCol>
              </a:tblGrid>
              <a:tr h="217884">
                <a:tc gridSpan="2">
                  <a:txBody>
                    <a:bodyPr/>
                    <a:lstStyle/>
                    <a:p>
                      <a:pPr algn="ctr"/>
                      <a:r>
                        <a:rPr lang="en-US" sz="1100" b="0" dirty="0">
                          <a:solidFill>
                            <a:schemeClr val="bg1"/>
                          </a:solidFill>
                          <a:latin typeface="Segoe UI Semibold" panose="020B0702040204020203" pitchFamily="34" charset="0"/>
                          <a:cs typeface="Segoe UI Semibold" panose="020B0702040204020203" pitchFamily="34" charset="0"/>
                        </a:rPr>
                        <a:t>GPU Gen 5</a:t>
                      </a:r>
                    </a:p>
                  </a:txBody>
                  <a:tcPr marL="45713" marR="45713"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2"/>
                    </a:solidFill>
                  </a:tcPr>
                </a:tc>
                <a:tc hMerge="1">
                  <a:txBody>
                    <a:bodyPr/>
                    <a:lstStyle/>
                    <a:p>
                      <a:endParaRPr lang="en-US" sz="700"/>
                    </a:p>
                  </a:txBody>
                  <a:tcPr/>
                </a:tc>
                <a:extLst>
                  <a:ext uri="{0D108BD9-81ED-4DB2-BD59-A6C34878D82A}">
                    <a16:rowId xmlns:a16="http://schemas.microsoft.com/office/drawing/2014/main" val="10000"/>
                  </a:ext>
                </a:extLst>
              </a:tr>
              <a:tr h="191845">
                <a:tc>
                  <a:txBody>
                    <a:bodyPr/>
                    <a:lstStyle/>
                    <a:p>
                      <a:r>
                        <a:rPr lang="en-US" sz="600" dirty="0">
                          <a:solidFill>
                            <a:schemeClr val="bg1"/>
                          </a:solidFill>
                        </a:rPr>
                        <a:t>Procesador</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600">
                          <a:solidFill>
                            <a:schemeClr val="bg1"/>
                          </a:solidFill>
                        </a:rPr>
                        <a:t>2 x 8 Core 2.6 GHz</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31886">
                <a:tc>
                  <a:txBody>
                    <a:bodyPr/>
                    <a:lstStyle/>
                    <a:p>
                      <a:r>
                        <a:rPr lang="en-US" sz="600" dirty="0">
                          <a:solidFill>
                            <a:schemeClr val="bg1"/>
                          </a:solidFill>
                        </a:rPr>
                        <a:t>Memoria</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256 </a:t>
                      </a:r>
                      <a:r>
                        <a:rPr lang="en-US" sz="600" dirty="0" err="1">
                          <a:solidFill>
                            <a:schemeClr val="bg1"/>
                          </a:solidFill>
                        </a:rPr>
                        <a:t>Gib</a:t>
                      </a:r>
                      <a:endParaRPr lang="en-US" sz="600" dirty="0">
                        <a:solidFill>
                          <a:schemeClr val="bg1"/>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91845">
                <a:tc>
                  <a:txBody>
                    <a:bodyPr/>
                    <a:lstStyle/>
                    <a:p>
                      <a:r>
                        <a:rPr lang="en-US" sz="600">
                          <a:solidFill>
                            <a:schemeClr val="bg1"/>
                          </a:solidFill>
                        </a:rPr>
                        <a:t>Disco duro</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600" dirty="0">
                          <a:solidFill>
                            <a:schemeClr val="bg1"/>
                          </a:solidFill>
                        </a:rPr>
                        <a:t>1 x 2 TB</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31886">
                <a:tc>
                  <a:txBody>
                    <a:bodyPr/>
                    <a:lstStyle/>
                    <a:p>
                      <a:r>
                        <a:rPr lang="en-US" sz="600">
                          <a:solidFill>
                            <a:schemeClr val="bg1"/>
                          </a:solidFill>
                        </a:rPr>
                        <a:t>Ssd</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600" dirty="0">
                          <a:solidFill>
                            <a:schemeClr val="bg1"/>
                          </a:solidFill>
                        </a:rPr>
                        <a:t>1 x 960 GB SATA</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31886">
                <a:tc>
                  <a:txBody>
                    <a:bodyPr/>
                    <a:lstStyle/>
                    <a:p>
                      <a:r>
                        <a:rPr lang="en-US" sz="600">
                          <a:solidFill>
                            <a:schemeClr val="bg1"/>
                          </a:solidFill>
                        </a:rPr>
                        <a:t>Nic</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40 Gb/s</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131886">
                <a:tc>
                  <a:txBody>
                    <a:bodyPr/>
                    <a:lstStyle/>
                    <a:p>
                      <a:r>
                        <a:rPr lang="en-US" sz="600">
                          <a:solidFill>
                            <a:schemeClr val="bg1"/>
                          </a:solidFill>
                        </a:rPr>
                        <a:t>Gpu</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2 x 2 Computación</a:t>
                      </a:r>
                      <a:r>
                        <a:rPr lang="en-US" sz="600" baseline="0" dirty="0">
                          <a:solidFill>
                            <a:schemeClr val="bg1"/>
                          </a:solidFill>
                        </a:rPr>
                        <a:t> Gpu</a:t>
                      </a:r>
                      <a:endParaRPr lang="en-US" sz="600" dirty="0">
                        <a:solidFill>
                          <a:schemeClr val="bg1"/>
                        </a:solidFill>
                      </a:endParaRP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69190860"/>
                  </a:ext>
                </a:extLst>
              </a:tr>
            </a:tbl>
          </a:graphicData>
        </a:graphic>
      </p:graphicFrame>
      <p:graphicFrame>
        <p:nvGraphicFramePr>
          <p:cNvPr id="173" name="Table 172">
            <a:extLst>
              <a:ext uri="{FF2B5EF4-FFF2-40B4-BE49-F238E27FC236}">
                <a16:creationId xmlns:a16="http://schemas.microsoft.com/office/drawing/2014/main" id="{23520630-08D9-4C5B-AD87-E563808F34FA}"/>
              </a:ext>
            </a:extLst>
          </p:cNvPr>
          <p:cNvGraphicFramePr>
            <a:graphicFrameLocks noGrp="1"/>
          </p:cNvGraphicFramePr>
          <p:nvPr/>
        </p:nvGraphicFramePr>
        <p:xfrm>
          <a:off x="9789076" y="5491148"/>
          <a:ext cx="1520274" cy="1129115"/>
        </p:xfrm>
        <a:graphic>
          <a:graphicData uri="http://schemas.openxmlformats.org/drawingml/2006/table">
            <a:tbl>
              <a:tblPr firstRow="1" bandRow="1">
                <a:tableStyleId>{3B4B98B0-60AC-42C2-AFA5-B58CD77FA1E5}</a:tableStyleId>
              </a:tblPr>
              <a:tblGrid>
                <a:gridCol w="576459">
                  <a:extLst>
                    <a:ext uri="{9D8B030D-6E8A-4147-A177-3AD203B41FA5}">
                      <a16:colId xmlns:a16="http://schemas.microsoft.com/office/drawing/2014/main" val="20000"/>
                    </a:ext>
                  </a:extLst>
                </a:gridCol>
                <a:gridCol w="943815">
                  <a:extLst>
                    <a:ext uri="{9D8B030D-6E8A-4147-A177-3AD203B41FA5}">
                      <a16:colId xmlns:a16="http://schemas.microsoft.com/office/drawing/2014/main" val="20001"/>
                    </a:ext>
                  </a:extLst>
                </a:gridCol>
              </a:tblGrid>
              <a:tr h="270015">
                <a:tc gridSpan="2">
                  <a:txBody>
                    <a:bodyPr/>
                    <a:lstStyle/>
                    <a:p>
                      <a:pPr algn="ctr"/>
                      <a:r>
                        <a:rPr lang="en-US" altLang="zh-CN" sz="1100" b="0" dirty="0">
                          <a:solidFill>
                            <a:schemeClr val="bg1"/>
                          </a:solidFill>
                          <a:latin typeface="Segoe UI Semibold" panose="020B0702040204020203" pitchFamily="34" charset="0"/>
                          <a:cs typeface="Segoe UI Semibold" panose="020B0702040204020203" pitchFamily="34" charset="0"/>
                        </a:rPr>
                        <a:t>Lv2</a:t>
                      </a:r>
                      <a:endParaRPr lang="en-US" sz="1100" b="0" dirty="0">
                        <a:solidFill>
                          <a:schemeClr val="bg1"/>
                        </a:solidFill>
                        <a:latin typeface="Segoe UI Semibold" panose="020B0702040204020203" pitchFamily="34" charset="0"/>
                        <a:cs typeface="Segoe UI Semibold" panose="020B0702040204020203" pitchFamily="34" charset="0"/>
                      </a:endParaRPr>
                    </a:p>
                  </a:txBody>
                  <a:tcPr marL="45713" marR="45713"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6">
                        <a:lumMod val="90000"/>
                      </a:schemeClr>
                    </a:solidFill>
                  </a:tcPr>
                </a:tc>
                <a:tc hMerge="1">
                  <a:txBody>
                    <a:bodyPr/>
                    <a:lstStyle/>
                    <a:p>
                      <a:endParaRPr lang="en-US" sz="700"/>
                    </a:p>
                  </a:txBody>
                  <a:tcPr/>
                </a:tc>
                <a:extLst>
                  <a:ext uri="{0D108BD9-81ED-4DB2-BD59-A6C34878D82A}">
                    <a16:rowId xmlns:a16="http://schemas.microsoft.com/office/drawing/2014/main" val="10000"/>
                  </a:ext>
                </a:extLst>
              </a:tr>
              <a:tr h="184763">
                <a:tc>
                  <a:txBody>
                    <a:bodyPr/>
                    <a:lstStyle/>
                    <a:p>
                      <a:r>
                        <a:rPr lang="en-US" sz="600" dirty="0">
                          <a:solidFill>
                            <a:schemeClr val="bg1"/>
                          </a:solidFill>
                        </a:rPr>
                        <a:t>Procesador</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2 x 32 núcleos 2.0GHz</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46848">
                <a:tc>
                  <a:txBody>
                    <a:bodyPr/>
                    <a:lstStyle/>
                    <a:p>
                      <a:r>
                        <a:rPr lang="en-US" sz="600" dirty="0">
                          <a:solidFill>
                            <a:schemeClr val="bg1"/>
                          </a:solidFill>
                        </a:rPr>
                        <a:t>Memoria</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1 </a:t>
                      </a:r>
                      <a:r>
                        <a:rPr lang="en-US" sz="600" dirty="0" err="1">
                          <a:solidFill>
                            <a:schemeClr val="bg1"/>
                          </a:solidFill>
                        </a:rPr>
                        <a:t>Tib</a:t>
                      </a:r>
                      <a:endParaRPr lang="en-US" sz="600" dirty="0">
                        <a:solidFill>
                          <a:schemeClr val="bg1"/>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84763">
                <a:tc>
                  <a:txBody>
                    <a:bodyPr/>
                    <a:lstStyle/>
                    <a:p>
                      <a:r>
                        <a:rPr lang="en-US" sz="600" dirty="0">
                          <a:solidFill>
                            <a:schemeClr val="bg1"/>
                          </a:solidFill>
                        </a:rPr>
                        <a:t>Disco duro</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600" dirty="0">
                          <a:solidFill>
                            <a:schemeClr val="bg1"/>
                          </a:solidFill>
                        </a:rPr>
                        <a:t>Ninguno</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95878">
                <a:tc>
                  <a:txBody>
                    <a:bodyPr/>
                    <a:lstStyle/>
                    <a:p>
                      <a:r>
                        <a:rPr lang="en-US" sz="600" dirty="0">
                          <a:solidFill>
                            <a:schemeClr val="bg1"/>
                          </a:solidFill>
                        </a:rPr>
                        <a:t>Ssd</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600" dirty="0">
                          <a:solidFill>
                            <a:schemeClr val="bg1"/>
                          </a:solidFill>
                        </a:rPr>
                        <a:t>12 x 2 TB </a:t>
                      </a:r>
                      <a:r>
                        <a:rPr lang="en-US" sz="600" dirty="0" err="1">
                          <a:solidFill>
                            <a:schemeClr val="bg1"/>
                          </a:solidFill>
                        </a:rPr>
                        <a:t>NVMe</a:t>
                      </a:r>
                      <a:endParaRPr lang="en-US" sz="600" dirty="0">
                        <a:solidFill>
                          <a:schemeClr val="bg1"/>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46848">
                <a:tc>
                  <a:txBody>
                    <a:bodyPr/>
                    <a:lstStyle/>
                    <a:p>
                      <a:r>
                        <a:rPr lang="en-US" sz="600" dirty="0">
                          <a:solidFill>
                            <a:schemeClr val="bg1"/>
                          </a:solidFill>
                        </a:rPr>
                        <a:t>Nic</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40 Gb/s</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graphicFrame>
        <p:nvGraphicFramePr>
          <p:cNvPr id="84" name="Table 83">
            <a:extLst>
              <a:ext uri="{FF2B5EF4-FFF2-40B4-BE49-F238E27FC236}">
                <a16:creationId xmlns:a16="http://schemas.microsoft.com/office/drawing/2014/main" id="{DC642E5E-F258-460C-9EED-002A6140A4EC}"/>
              </a:ext>
            </a:extLst>
          </p:cNvPr>
          <p:cNvGraphicFramePr>
            <a:graphicFrameLocks noGrp="1"/>
          </p:cNvGraphicFramePr>
          <p:nvPr/>
        </p:nvGraphicFramePr>
        <p:xfrm>
          <a:off x="8067177" y="5491147"/>
          <a:ext cx="1597852" cy="1129118"/>
        </p:xfrm>
        <a:graphic>
          <a:graphicData uri="http://schemas.openxmlformats.org/drawingml/2006/table">
            <a:tbl>
              <a:tblPr firstRow="1" bandRow="1">
                <a:tableStyleId>{3B4B98B0-60AC-42C2-AFA5-B58CD77FA1E5}</a:tableStyleId>
              </a:tblPr>
              <a:tblGrid>
                <a:gridCol w="605876">
                  <a:extLst>
                    <a:ext uri="{9D8B030D-6E8A-4147-A177-3AD203B41FA5}">
                      <a16:colId xmlns:a16="http://schemas.microsoft.com/office/drawing/2014/main" val="20000"/>
                    </a:ext>
                  </a:extLst>
                </a:gridCol>
                <a:gridCol w="991976">
                  <a:extLst>
                    <a:ext uri="{9D8B030D-6E8A-4147-A177-3AD203B41FA5}">
                      <a16:colId xmlns:a16="http://schemas.microsoft.com/office/drawing/2014/main" val="20001"/>
                    </a:ext>
                  </a:extLst>
                </a:gridCol>
              </a:tblGrid>
              <a:tr h="217884">
                <a:tc gridSpan="2">
                  <a:txBody>
                    <a:bodyPr/>
                    <a:lstStyle/>
                    <a:p>
                      <a:pPr algn="ctr"/>
                      <a:r>
                        <a:rPr lang="en-US" sz="1050" b="0" dirty="0">
                          <a:solidFill>
                            <a:schemeClr val="bg1"/>
                          </a:solidFill>
                          <a:latin typeface="Segoe UI Semibold" panose="020B0702040204020203" pitchFamily="34" charset="0"/>
                          <a:cs typeface="Segoe UI Semibold" panose="020B0702040204020203" pitchFamily="34" charset="0"/>
                        </a:rPr>
                        <a:t>NDv2</a:t>
                      </a:r>
                    </a:p>
                  </a:txBody>
                  <a:tcPr marL="45713" marR="45713" marT="0" marB="0" anchor="ctr">
                    <a:lnL>
                      <a:noFill/>
                    </a:lnL>
                    <a:lnR>
                      <a:noFill/>
                    </a:lnR>
                    <a:lnT w="12700" cmpd="sng">
                      <a:noFill/>
                    </a:lnT>
                    <a:lnB w="12700" cmpd="sng">
                      <a:noFill/>
                    </a:lnB>
                    <a:lnTlToBr w="12700" cmpd="sng">
                      <a:noFill/>
                      <a:prstDash val="solid"/>
                    </a:lnTlToBr>
                    <a:lnBlToTr w="12700" cmpd="sng">
                      <a:noFill/>
                      <a:prstDash val="solid"/>
                    </a:lnBlToTr>
                    <a:solidFill>
                      <a:schemeClr val="accent5"/>
                    </a:solidFill>
                  </a:tcPr>
                </a:tc>
                <a:tc hMerge="1">
                  <a:txBody>
                    <a:bodyPr/>
                    <a:lstStyle/>
                    <a:p>
                      <a:endParaRPr lang="en-US" sz="700"/>
                    </a:p>
                  </a:txBody>
                  <a:tcPr/>
                </a:tc>
                <a:extLst>
                  <a:ext uri="{0D108BD9-81ED-4DB2-BD59-A6C34878D82A}">
                    <a16:rowId xmlns:a16="http://schemas.microsoft.com/office/drawing/2014/main" val="10000"/>
                  </a:ext>
                </a:extLst>
              </a:tr>
              <a:tr h="191845">
                <a:tc>
                  <a:txBody>
                    <a:bodyPr/>
                    <a:lstStyle/>
                    <a:p>
                      <a:r>
                        <a:rPr lang="en-US" sz="600" dirty="0">
                          <a:solidFill>
                            <a:schemeClr val="bg1"/>
                          </a:solidFill>
                        </a:rPr>
                        <a:t>Procesador</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2 x Skylake 24 Core 2.7 GHz</a:t>
                      </a:r>
                    </a:p>
                  </a:txBody>
                  <a:tcPr marL="45713" marR="45713" marT="0" marB="0" anchor="ctr">
                    <a:lnL>
                      <a:noFill/>
                    </a:lnL>
                    <a:lnR>
                      <a:noFill/>
                    </a:lnR>
                    <a:lnT w="12700" cmpd="sng">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131886">
                <a:tc>
                  <a:txBody>
                    <a:bodyPr/>
                    <a:lstStyle/>
                    <a:p>
                      <a:r>
                        <a:rPr lang="en-US" sz="600" dirty="0">
                          <a:solidFill>
                            <a:schemeClr val="bg1"/>
                          </a:solidFill>
                        </a:rPr>
                        <a:t>Memoria</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768 </a:t>
                      </a:r>
                      <a:r>
                        <a:rPr lang="en-US" sz="600" dirty="0" err="1">
                          <a:solidFill>
                            <a:schemeClr val="bg1"/>
                          </a:solidFill>
                        </a:rPr>
                        <a:t>Gib</a:t>
                      </a:r>
                      <a:endParaRPr lang="en-US" sz="600" dirty="0">
                        <a:solidFill>
                          <a:schemeClr val="bg1"/>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191845">
                <a:tc>
                  <a:txBody>
                    <a:bodyPr/>
                    <a:lstStyle/>
                    <a:p>
                      <a:r>
                        <a:rPr lang="en-US" sz="600" dirty="0">
                          <a:solidFill>
                            <a:schemeClr val="bg1"/>
                          </a:solidFill>
                        </a:rPr>
                        <a:t>Disco duro</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600" dirty="0">
                          <a:solidFill>
                            <a:schemeClr val="bg1"/>
                          </a:solidFill>
                        </a:rPr>
                        <a:t>Ninguno</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131886">
                <a:tc>
                  <a:txBody>
                    <a:bodyPr/>
                    <a:lstStyle/>
                    <a:p>
                      <a:r>
                        <a:rPr lang="en-US" sz="600" dirty="0">
                          <a:solidFill>
                            <a:schemeClr val="bg1"/>
                          </a:solidFill>
                        </a:rPr>
                        <a:t>Ssd</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pPr marL="0" marR="0" indent="0" algn="l" defTabSz="685983" rtl="0" eaLnBrk="1" fontAlgn="auto" latinLnBrk="0" hangingPunct="1">
                        <a:lnSpc>
                          <a:spcPct val="100000"/>
                        </a:lnSpc>
                        <a:spcBef>
                          <a:spcPts val="0"/>
                        </a:spcBef>
                        <a:spcAft>
                          <a:spcPts val="0"/>
                        </a:spcAft>
                        <a:buClrTx/>
                        <a:buSzTx/>
                        <a:buFontTx/>
                        <a:buNone/>
                        <a:tabLst/>
                        <a:defRPr/>
                      </a:pPr>
                      <a:r>
                        <a:rPr lang="en-US" sz="600" dirty="0">
                          <a:solidFill>
                            <a:schemeClr val="bg1"/>
                          </a:solidFill>
                        </a:rPr>
                        <a:t>6 x 960 </a:t>
                      </a:r>
                      <a:r>
                        <a:rPr lang="en-US" sz="600" dirty="0" err="1">
                          <a:solidFill>
                            <a:schemeClr val="bg1"/>
                          </a:solidFill>
                        </a:rPr>
                        <a:t>Gib</a:t>
                      </a:r>
                      <a:r>
                        <a:rPr lang="en-US" sz="600" dirty="0">
                          <a:solidFill>
                            <a:schemeClr val="bg1"/>
                          </a:solidFill>
                        </a:rPr>
                        <a:t> </a:t>
                      </a:r>
                      <a:r>
                        <a:rPr lang="en-US" sz="600" dirty="0" err="1">
                          <a:solidFill>
                            <a:schemeClr val="bg1"/>
                          </a:solidFill>
                        </a:rPr>
                        <a:t>NVMe</a:t>
                      </a:r>
                      <a:endParaRPr lang="en-US" sz="600" dirty="0">
                        <a:solidFill>
                          <a:schemeClr val="bg1"/>
                        </a:solidFill>
                      </a:endParaRP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131886">
                <a:tc>
                  <a:txBody>
                    <a:bodyPr/>
                    <a:lstStyle/>
                    <a:p>
                      <a:r>
                        <a:rPr lang="en-US" sz="600" dirty="0">
                          <a:solidFill>
                            <a:schemeClr val="bg1"/>
                          </a:solidFill>
                        </a:rPr>
                        <a:t>Nic</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40 Gb/s</a:t>
                      </a:r>
                    </a:p>
                  </a:txBody>
                  <a:tcPr marL="45713" marR="45713" marT="0" marB="0" anchor="ctr">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r h="131886">
                <a:tc>
                  <a:txBody>
                    <a:bodyPr/>
                    <a:lstStyle/>
                    <a:p>
                      <a:r>
                        <a:rPr lang="en-US" sz="600" dirty="0">
                          <a:solidFill>
                            <a:schemeClr val="bg1"/>
                          </a:solidFill>
                        </a:rPr>
                        <a:t>Gpu</a:t>
                      </a: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tc>
                  <a:txBody>
                    <a:bodyPr/>
                    <a:lstStyle/>
                    <a:p>
                      <a:r>
                        <a:rPr lang="en-US" sz="600" dirty="0">
                          <a:solidFill>
                            <a:schemeClr val="bg1"/>
                          </a:solidFill>
                        </a:rPr>
                        <a:t>8 GPU con </a:t>
                      </a:r>
                      <a:r>
                        <a:rPr lang="en-US" sz="600" dirty="0" err="1">
                          <a:solidFill>
                            <a:schemeClr val="bg1"/>
                          </a:solidFill>
                        </a:rPr>
                        <a:t>NVLink</a:t>
                      </a:r>
                      <a:endParaRPr lang="en-US" sz="600" dirty="0">
                        <a:solidFill>
                          <a:schemeClr val="bg1"/>
                        </a:solidFill>
                      </a:endParaRPr>
                    </a:p>
                  </a:txBody>
                  <a:tcPr marL="45713" marR="45713" marT="0" marB="0" anchor="ctr">
                    <a:lnL>
                      <a:noFill/>
                    </a:lnL>
                    <a:lnR>
                      <a:noFill/>
                    </a:lnR>
                    <a:lnT>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69190860"/>
                  </a:ext>
                </a:extLst>
              </a:tr>
            </a:tbl>
          </a:graphicData>
        </a:graphic>
      </p:graphicFrame>
      <p:pic>
        <p:nvPicPr>
          <p:cNvPr id="85" name="Picture 84">
            <a:extLst>
              <a:ext uri="{FF2B5EF4-FFF2-40B4-BE49-F238E27FC236}">
                <a16:creationId xmlns:a16="http://schemas.microsoft.com/office/drawing/2014/main" id="{DF166508-E757-4EB3-9427-D5BEB7E6539F}"/>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2821" b="93417" l="9705" r="90717">
                        <a14:foregroundMark x1="41350" y1="9404" x2="68354" y2="27586"/>
                        <a14:foregroundMark x1="68354" y1="27586" x2="69620" y2="30721"/>
                        <a14:foregroundMark x1="45992" y1="5643" x2="68354" y2="5016"/>
                        <a14:foregroundMark x1="20675" y1="70219" x2="43882" y2="92163"/>
                        <a14:foregroundMark x1="43882" y1="92163" x2="78059" y2="93103"/>
                        <a14:foregroundMark x1="78059" y1="93103" x2="83122" y2="91850"/>
                        <a14:foregroundMark x1="67932" y1="90282" x2="91561" y2="87774"/>
                        <a14:foregroundMark x1="12658" y1="71473" x2="25316" y2="92790"/>
                        <a14:foregroundMark x1="13924" y1="90282" x2="38397" y2="92790"/>
                        <a14:foregroundMark x1="43038" y1="93730" x2="25316" y2="93730"/>
                        <a14:foregroundMark x1="23207" y1="23197" x2="15190" y2="52978"/>
                        <a14:foregroundMark x1="41772" y1="72414" x2="54008" y2="71473"/>
                        <a14:foregroundMark x1="31224" y1="5016" x2="31224" y2="20690"/>
                        <a14:foregroundMark x1="48523" y1="2821" x2="48523" y2="2821"/>
                      </a14:backgroundRemoval>
                    </a14:imgEffect>
                  </a14:imgLayer>
                </a14:imgProps>
              </a:ext>
              <a:ext uri="{28A0092B-C50C-407E-A947-70E740481C1C}">
                <a14:useLocalDpi xmlns:a14="http://schemas.microsoft.com/office/drawing/2010/main"/>
              </a:ext>
            </a:extLst>
          </a:blip>
          <a:stretch>
            <a:fillRect/>
          </a:stretch>
        </p:blipFill>
        <p:spPr>
          <a:xfrm>
            <a:off x="5108012" y="4255490"/>
            <a:ext cx="1029659" cy="1265473"/>
          </a:xfrm>
          <a:prstGeom prst="rect">
            <a:avLst/>
          </a:prstGeom>
        </p:spPr>
      </p:pic>
      <p:pic>
        <p:nvPicPr>
          <p:cNvPr id="87" name="Picture 86">
            <a:extLst>
              <a:ext uri="{FF2B5EF4-FFF2-40B4-BE49-F238E27FC236}">
                <a16:creationId xmlns:a16="http://schemas.microsoft.com/office/drawing/2014/main" id="{918DCF8E-ED35-4950-BA65-5EE2B0735174}"/>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2821" b="93417" l="9705" r="90717">
                        <a14:foregroundMark x1="41350" y1="9404" x2="68354" y2="27586"/>
                        <a14:foregroundMark x1="68354" y1="27586" x2="69620" y2="30721"/>
                        <a14:foregroundMark x1="45992" y1="5643" x2="68354" y2="5016"/>
                        <a14:foregroundMark x1="20675" y1="70219" x2="43882" y2="92163"/>
                        <a14:foregroundMark x1="43882" y1="92163" x2="78059" y2="93103"/>
                        <a14:foregroundMark x1="78059" y1="93103" x2="83122" y2="91850"/>
                        <a14:foregroundMark x1="67932" y1="90282" x2="91561" y2="87774"/>
                        <a14:foregroundMark x1="12658" y1="71473" x2="25316" y2="92790"/>
                        <a14:foregroundMark x1="13924" y1="90282" x2="38397" y2="92790"/>
                        <a14:foregroundMark x1="43038" y1="93730" x2="25316" y2="93730"/>
                        <a14:foregroundMark x1="23207" y1="23197" x2="15190" y2="52978"/>
                        <a14:foregroundMark x1="41772" y1="72414" x2="54008" y2="71473"/>
                        <a14:foregroundMark x1="31224" y1="5016" x2="31224" y2="20690"/>
                        <a14:foregroundMark x1="48523" y1="2821" x2="48523" y2="2821"/>
                      </a14:backgroundRemoval>
                    </a14:imgEffect>
                  </a14:imgLayer>
                </a14:imgProps>
              </a:ext>
              <a:ext uri="{28A0092B-C50C-407E-A947-70E740481C1C}">
                <a14:useLocalDpi xmlns:a14="http://schemas.microsoft.com/office/drawing/2010/main"/>
              </a:ext>
            </a:extLst>
          </a:blip>
          <a:stretch>
            <a:fillRect/>
          </a:stretch>
        </p:blipFill>
        <p:spPr>
          <a:xfrm>
            <a:off x="6713465" y="4244465"/>
            <a:ext cx="1029659" cy="1265473"/>
          </a:xfrm>
          <a:prstGeom prst="rect">
            <a:avLst/>
          </a:prstGeom>
        </p:spPr>
      </p:pic>
      <p:pic>
        <p:nvPicPr>
          <p:cNvPr id="89" name="Picture 88">
            <a:extLst>
              <a:ext uri="{FF2B5EF4-FFF2-40B4-BE49-F238E27FC236}">
                <a16:creationId xmlns:a16="http://schemas.microsoft.com/office/drawing/2014/main" id="{6851904C-DCD2-4ACB-BD2F-763A849D53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947864" y="3953525"/>
            <a:ext cx="1826912" cy="1173336"/>
          </a:xfrm>
          <a:prstGeom prst="rect">
            <a:avLst/>
          </a:prstGeom>
        </p:spPr>
      </p:pic>
      <p:pic>
        <p:nvPicPr>
          <p:cNvPr id="2050" name="Picture 2" descr="Image">
            <a:extLst>
              <a:ext uri="{FF2B5EF4-FFF2-40B4-BE49-F238E27FC236}">
                <a16:creationId xmlns:a16="http://schemas.microsoft.com/office/drawing/2014/main" id="{9EB446D7-DF03-44DE-A6B8-54B74C317E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655933" y="3878760"/>
            <a:ext cx="1786560" cy="136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Group 43">
            <a:extLst>
              <a:ext uri="{FF2B5EF4-FFF2-40B4-BE49-F238E27FC236}">
                <a16:creationId xmlns:a16="http://schemas.microsoft.com/office/drawing/2014/main" id="{CFF1BF19-C616-4A2D-A812-51D26AD9B7EA}"/>
              </a:ext>
            </a:extLst>
          </p:cNvPr>
          <p:cNvGrpSpPr/>
          <p:nvPr/>
        </p:nvGrpSpPr>
        <p:grpSpPr>
          <a:xfrm>
            <a:off x="588263" y="1655180"/>
            <a:ext cx="1088162" cy="1072070"/>
            <a:chOff x="-187568" y="1142281"/>
            <a:chExt cx="1309773" cy="1290404"/>
          </a:xfrm>
        </p:grpSpPr>
        <p:sp>
          <p:nvSpPr>
            <p:cNvPr id="45" name="Rectangle 44">
              <a:extLst>
                <a:ext uri="{FF2B5EF4-FFF2-40B4-BE49-F238E27FC236}">
                  <a16:creationId xmlns:a16="http://schemas.microsoft.com/office/drawing/2014/main" id="{68DDDE52-7A9A-4008-A560-BB8A7C0DBD8F}"/>
                </a:ext>
              </a:extLst>
            </p:cNvPr>
            <p:cNvSpPr/>
            <p:nvPr/>
          </p:nvSpPr>
          <p:spPr bwMode="auto">
            <a:xfrm>
              <a:off x="-187568" y="1142281"/>
              <a:ext cx="1309773" cy="1290404"/>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6F4835F8-A118-46BA-8711-2535216969ED}"/>
                </a:ext>
              </a:extLst>
            </p:cNvPr>
            <p:cNvGrpSpPr/>
            <p:nvPr/>
          </p:nvGrpSpPr>
          <p:grpSpPr>
            <a:xfrm>
              <a:off x="-187567" y="1230064"/>
              <a:ext cx="1200070" cy="1064401"/>
              <a:chOff x="2886057" y="1394974"/>
              <a:chExt cx="1176646" cy="1043627"/>
            </a:xfrm>
          </p:grpSpPr>
          <p:sp>
            <p:nvSpPr>
              <p:cNvPr id="47" name="TextBox 46">
                <a:extLst>
                  <a:ext uri="{FF2B5EF4-FFF2-40B4-BE49-F238E27FC236}">
                    <a16:creationId xmlns:a16="http://schemas.microsoft.com/office/drawing/2014/main" id="{F90A5589-CB4E-473D-845A-27B82EDCBB80}"/>
                  </a:ext>
                </a:extLst>
              </p:cNvPr>
              <p:cNvSpPr txBox="1"/>
              <p:nvPr/>
            </p:nvSpPr>
            <p:spPr>
              <a:xfrm flipH="1">
                <a:off x="2886057" y="1394974"/>
                <a:ext cx="1176646" cy="609848"/>
              </a:xfrm>
              <a:prstGeom prst="rect">
                <a:avLst/>
              </a:prstGeom>
              <a:noFill/>
            </p:spPr>
            <p:txBody>
              <a:bodyPr wrap="square" lIns="182802" tIns="146243" rIns="182802" bIns="146243" rtlCol="0">
                <a:spAutoFit/>
              </a:bodyPr>
              <a:lstStyle/>
              <a:p>
                <a:pPr algn="ctr" defTabSz="914016">
                  <a:lnSpc>
                    <a:spcPct val="90000"/>
                  </a:lnSpc>
                  <a:spcAft>
                    <a:spcPts val="600"/>
                  </a:spcAft>
                  <a:defRPr/>
                </a:pPr>
                <a:r>
                  <a:rPr lang="en-US" sz="1567"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Ram</a:t>
                </a:r>
              </a:p>
            </p:txBody>
          </p:sp>
          <p:cxnSp>
            <p:nvCxnSpPr>
              <p:cNvPr id="48" name="Straight Arrow Connector 47">
                <a:extLst>
                  <a:ext uri="{FF2B5EF4-FFF2-40B4-BE49-F238E27FC236}">
                    <a16:creationId xmlns:a16="http://schemas.microsoft.com/office/drawing/2014/main" id="{42C0A9F4-21C8-4D94-B971-BBE3A9BBDD16}"/>
                  </a:ext>
                </a:extLst>
              </p:cNvPr>
              <p:cNvCxnSpPr/>
              <p:nvPr/>
            </p:nvCxnSpPr>
            <p:spPr>
              <a:xfrm flipV="1">
                <a:off x="3914753" y="1425126"/>
                <a:ext cx="0" cy="494556"/>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FE1980A-3AE2-49A5-9C6B-992D2BCDB37E}"/>
                  </a:ext>
                </a:extLst>
              </p:cNvPr>
              <p:cNvSpPr txBox="1"/>
              <p:nvPr/>
            </p:nvSpPr>
            <p:spPr>
              <a:xfrm>
                <a:off x="2972466" y="1833897"/>
                <a:ext cx="1038945" cy="604704"/>
              </a:xfrm>
              <a:prstGeom prst="rect">
                <a:avLst/>
              </a:prstGeom>
              <a:noFill/>
            </p:spPr>
            <p:txBody>
              <a:bodyPr wrap="none" lIns="182802" tIns="146243" rIns="182802" bIns="146243" rtlCol="0">
                <a:spAutoFit/>
              </a:bodyPr>
              <a:lstStyle/>
              <a:p>
                <a:pPr algn="ctr" defTabSz="914016">
                  <a:lnSpc>
                    <a:spcPct val="90000"/>
                  </a:lnSpc>
                  <a:spcAft>
                    <a:spcPts val="600"/>
                  </a:spcAft>
                  <a:defRPr/>
                </a:pPr>
                <a:r>
                  <a:rPr lang="en-US" sz="1567"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Cores</a:t>
                </a:r>
              </a:p>
            </p:txBody>
          </p:sp>
          <p:cxnSp>
            <p:nvCxnSpPr>
              <p:cNvPr id="50" name="Straight Arrow Connector 49">
                <a:extLst>
                  <a:ext uri="{FF2B5EF4-FFF2-40B4-BE49-F238E27FC236}">
                    <a16:creationId xmlns:a16="http://schemas.microsoft.com/office/drawing/2014/main" id="{DB061E7B-B217-4FF7-9707-0520517FFF43}"/>
                  </a:ext>
                </a:extLst>
              </p:cNvPr>
              <p:cNvCxnSpPr/>
              <p:nvPr/>
            </p:nvCxnSpPr>
            <p:spPr>
              <a:xfrm>
                <a:off x="3174819" y="2368255"/>
                <a:ext cx="638159" cy="3800"/>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51" name="Rectangle 50">
            <a:extLst>
              <a:ext uri="{FF2B5EF4-FFF2-40B4-BE49-F238E27FC236}">
                <a16:creationId xmlns:a16="http://schemas.microsoft.com/office/drawing/2014/main" id="{3046020C-9E7E-4D66-ABD6-A75B53AE133D}"/>
              </a:ext>
            </a:extLst>
          </p:cNvPr>
          <p:cNvSpPr/>
          <p:nvPr/>
        </p:nvSpPr>
        <p:spPr bwMode="auto">
          <a:xfrm flipH="1">
            <a:off x="8327813" y="2244860"/>
            <a:ext cx="1067012" cy="1257099"/>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10" name="Rectangle 309">
            <a:extLst>
              <a:ext uri="{FF2B5EF4-FFF2-40B4-BE49-F238E27FC236}">
                <a16:creationId xmlns:a16="http://schemas.microsoft.com/office/drawing/2014/main" id="{52A608DA-9C38-4CF9-B102-AC821B3004AB}"/>
              </a:ext>
            </a:extLst>
          </p:cNvPr>
          <p:cNvSpPr/>
          <p:nvPr/>
        </p:nvSpPr>
        <p:spPr bwMode="auto">
          <a:xfrm flipH="1">
            <a:off x="2086219" y="2646340"/>
            <a:ext cx="495038" cy="855618"/>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314" name="Rectangle 313">
            <a:extLst>
              <a:ext uri="{FF2B5EF4-FFF2-40B4-BE49-F238E27FC236}">
                <a16:creationId xmlns:a16="http://schemas.microsoft.com/office/drawing/2014/main" id="{8C85F1E8-7F6C-4B70-A990-9785776B3779}"/>
              </a:ext>
            </a:extLst>
          </p:cNvPr>
          <p:cNvSpPr/>
          <p:nvPr/>
        </p:nvSpPr>
        <p:spPr bwMode="auto">
          <a:xfrm flipH="1">
            <a:off x="3765333" y="3098440"/>
            <a:ext cx="410918" cy="40351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65" name="Rectangle 64">
            <a:extLst>
              <a:ext uri="{FF2B5EF4-FFF2-40B4-BE49-F238E27FC236}">
                <a16:creationId xmlns:a16="http://schemas.microsoft.com/office/drawing/2014/main" id="{1923ABE1-4D15-4C45-B814-1F023A449780}"/>
              </a:ext>
            </a:extLst>
          </p:cNvPr>
          <p:cNvSpPr/>
          <p:nvPr/>
        </p:nvSpPr>
        <p:spPr bwMode="auto">
          <a:xfrm flipH="1">
            <a:off x="2086219" y="3288526"/>
            <a:ext cx="495038" cy="213432"/>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
        <p:nvSpPr>
          <p:cNvPr id="79" name="Rectangle 78">
            <a:extLst>
              <a:ext uri="{FF2B5EF4-FFF2-40B4-BE49-F238E27FC236}">
                <a16:creationId xmlns:a16="http://schemas.microsoft.com/office/drawing/2014/main" id="{9603B34D-721F-44AC-B4FE-9FF8A9EADF34}"/>
              </a:ext>
            </a:extLst>
          </p:cNvPr>
          <p:cNvSpPr/>
          <p:nvPr/>
        </p:nvSpPr>
        <p:spPr bwMode="auto">
          <a:xfrm flipH="1">
            <a:off x="9923989" y="1810464"/>
            <a:ext cx="1228549" cy="1691494"/>
          </a:xfrm>
          <a:prstGeom prst="rect">
            <a:avLst/>
          </a:prstGeom>
          <a:solidFill>
            <a:schemeClr val="accent6">
              <a:lumMod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r>
              <a:rPr lang="en-US" sz="2000" dirty="0">
                <a:noFill/>
                <a:latin typeface="Segoe UI Semilight"/>
              </a:rPr>
              <a:t>1</a:t>
            </a:r>
          </a:p>
        </p:txBody>
      </p:sp>
    </p:spTree>
    <p:extLst>
      <p:ext uri="{BB962C8B-B14F-4D97-AF65-F5344CB8AC3E}">
        <p14:creationId xmlns:p14="http://schemas.microsoft.com/office/powerpoint/2010/main" val="225037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250"/>
                                        <p:tgtEl>
                                          <p:spTgt spid="19"/>
                                        </p:tgtEl>
                                      </p:cBhvr>
                                    </p:animEffect>
                                  </p:childTnLst>
                                </p:cTn>
                              </p:par>
                            </p:childTnLst>
                          </p:cTn>
                        </p:par>
                        <p:par>
                          <p:cTn id="8" fill="hold">
                            <p:stCondLst>
                              <p:cond delay="25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250"/>
                                        <p:tgtEl>
                                          <p:spTgt spid="5"/>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310"/>
                                        </p:tgtEl>
                                        <p:attrNameLst>
                                          <p:attrName>style.visibility</p:attrName>
                                        </p:attrNameLst>
                                      </p:cBhvr>
                                      <p:to>
                                        <p:strVal val="visible"/>
                                      </p:to>
                                    </p:set>
                                    <p:animEffect transition="in" filter="wipe(down)">
                                      <p:cBhvr>
                                        <p:cTn id="15" dur="500"/>
                                        <p:tgtEl>
                                          <p:spTgt spid="310"/>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down)">
                                      <p:cBhvr>
                                        <p:cTn id="23" dur="250"/>
                                        <p:tgtEl>
                                          <p:spTgt spid="56"/>
                                        </p:tgtEl>
                                      </p:cBhvr>
                                    </p:animEffect>
                                  </p:childTnLst>
                                </p:cTn>
                              </p:par>
                            </p:childTnLst>
                          </p:cTn>
                        </p:par>
                        <p:par>
                          <p:cTn id="24" fill="hold">
                            <p:stCondLst>
                              <p:cond delay="250"/>
                            </p:stCondLst>
                            <p:childTnLst>
                              <p:par>
                                <p:cTn id="25" presetID="2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250"/>
                                        <p:tgtEl>
                                          <p:spTgt spid="3"/>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314"/>
                                        </p:tgtEl>
                                        <p:attrNameLst>
                                          <p:attrName>style.visibility</p:attrName>
                                        </p:attrNameLst>
                                      </p:cBhvr>
                                      <p:to>
                                        <p:strVal val="visible"/>
                                      </p:to>
                                    </p:set>
                                    <p:animEffect transition="in" filter="wipe(down)">
                                      <p:cBhvr>
                                        <p:cTn id="31" dur="500"/>
                                        <p:tgtEl>
                                          <p:spTgt spid="314"/>
                                        </p:tgtEl>
                                      </p:cBhvr>
                                    </p:animEffect>
                                  </p:childTnLst>
                                </p:cTn>
                              </p:par>
                              <p:par>
                                <p:cTn id="32" presetID="22" presetClass="exit" presetSubtype="1" fill="hold" grpId="1" nodeType="withEffect">
                                  <p:stCondLst>
                                    <p:cond delay="0"/>
                                  </p:stCondLst>
                                  <p:childTnLst>
                                    <p:animEffect transition="out" filter="wipe(up)">
                                      <p:cBhvr>
                                        <p:cTn id="33" dur="500"/>
                                        <p:tgtEl>
                                          <p:spTgt spid="310"/>
                                        </p:tgtEl>
                                      </p:cBhvr>
                                    </p:animEffect>
                                    <p:set>
                                      <p:cBhvr>
                                        <p:cTn id="34" dur="1" fill="hold">
                                          <p:stCondLst>
                                            <p:cond delay="499"/>
                                          </p:stCondLst>
                                        </p:cTn>
                                        <p:tgtEl>
                                          <p:spTgt spid="3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250"/>
                                        <p:tgtEl>
                                          <p:spTgt spid="27"/>
                                        </p:tgtEl>
                                      </p:cBhvr>
                                    </p:animEffect>
                                  </p:childTnLst>
                                </p:cTn>
                              </p:par>
                            </p:childTnLst>
                          </p:cTn>
                        </p:par>
                        <p:par>
                          <p:cTn id="40" fill="hold">
                            <p:stCondLst>
                              <p:cond delay="250"/>
                            </p:stCondLst>
                            <p:childTnLst>
                              <p:par>
                                <p:cTn id="41" presetID="22" presetClass="entr" presetSubtype="4" fill="hold"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250"/>
                                        <p:tgtEl>
                                          <p:spTgt spid="85"/>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311"/>
                                        </p:tgtEl>
                                        <p:attrNameLst>
                                          <p:attrName>style.visibility</p:attrName>
                                        </p:attrNameLst>
                                      </p:cBhvr>
                                      <p:to>
                                        <p:strVal val="visible"/>
                                      </p:to>
                                    </p:set>
                                    <p:animEffect transition="in" filter="wipe(down)">
                                      <p:cBhvr>
                                        <p:cTn id="47" dur="500"/>
                                        <p:tgtEl>
                                          <p:spTgt spid="3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down)">
                                      <p:cBhvr>
                                        <p:cTn id="52" dur="250"/>
                                        <p:tgtEl>
                                          <p:spTgt spid="77"/>
                                        </p:tgtEl>
                                      </p:cBhvr>
                                    </p:animEffect>
                                  </p:childTnLst>
                                </p:cTn>
                              </p:par>
                            </p:childTnLst>
                          </p:cTn>
                        </p:par>
                        <p:par>
                          <p:cTn id="53" fill="hold">
                            <p:stCondLst>
                              <p:cond delay="250"/>
                            </p:stCondLst>
                            <p:childTnLst>
                              <p:par>
                                <p:cTn id="54" presetID="22" presetClass="entr" presetSubtype="4"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wipe(down)">
                                      <p:cBhvr>
                                        <p:cTn id="56" dur="250"/>
                                        <p:tgtEl>
                                          <p:spTgt spid="8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12"/>
                                        </p:tgtEl>
                                        <p:attrNameLst>
                                          <p:attrName>style.visibility</p:attrName>
                                        </p:attrNameLst>
                                      </p:cBhvr>
                                      <p:to>
                                        <p:strVal val="visible"/>
                                      </p:to>
                                    </p:set>
                                    <p:animEffect transition="in" filter="wipe(down)">
                                      <p:cBhvr>
                                        <p:cTn id="60" dur="500"/>
                                        <p:tgtEl>
                                          <p:spTgt spid="31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wipe(down)">
                                      <p:cBhvr>
                                        <p:cTn id="65" dur="250"/>
                                        <p:tgtEl>
                                          <p:spTgt spid="84"/>
                                        </p:tgtEl>
                                      </p:cBhvr>
                                    </p:animEffect>
                                  </p:childTnLst>
                                </p:cTn>
                              </p:par>
                            </p:childTnLst>
                          </p:cTn>
                        </p:par>
                        <p:par>
                          <p:cTn id="66" fill="hold">
                            <p:stCondLst>
                              <p:cond delay="250"/>
                            </p:stCondLst>
                            <p:childTnLst>
                              <p:par>
                                <p:cTn id="67" presetID="22" presetClass="entr" presetSubtype="4" fill="hold" nodeType="after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wipe(down)">
                                      <p:cBhvr>
                                        <p:cTn id="69" dur="250"/>
                                        <p:tgtEl>
                                          <p:spTgt spid="89"/>
                                        </p:tgtEl>
                                      </p:cBhvr>
                                    </p:animEffect>
                                  </p:childTnLst>
                                </p:cTn>
                              </p:par>
                            </p:childTnLst>
                          </p:cTn>
                        </p:par>
                        <p:par>
                          <p:cTn id="70" fill="hold">
                            <p:stCondLst>
                              <p:cond delay="500"/>
                            </p:stCondLst>
                            <p:childTnLst>
                              <p:par>
                                <p:cTn id="71" presetID="22" presetClass="entr" presetSubtype="4" fill="hold" grpId="0" nodeType="after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down)">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73"/>
                                        </p:tgtEl>
                                        <p:attrNameLst>
                                          <p:attrName>style.visibility</p:attrName>
                                        </p:attrNameLst>
                                      </p:cBhvr>
                                      <p:to>
                                        <p:strVal val="visible"/>
                                      </p:to>
                                    </p:set>
                                    <p:animEffect transition="in" filter="wipe(down)">
                                      <p:cBhvr>
                                        <p:cTn id="78" dur="250"/>
                                        <p:tgtEl>
                                          <p:spTgt spid="173"/>
                                        </p:tgtEl>
                                      </p:cBhvr>
                                    </p:animEffect>
                                  </p:childTnLst>
                                </p:cTn>
                              </p:par>
                            </p:childTnLst>
                          </p:cTn>
                        </p:par>
                        <p:par>
                          <p:cTn id="79" fill="hold">
                            <p:stCondLst>
                              <p:cond delay="250"/>
                            </p:stCondLst>
                            <p:childTnLst>
                              <p:par>
                                <p:cTn id="80" presetID="22" presetClass="entr" presetSubtype="4" fill="hold" nodeType="afterEffect">
                                  <p:stCondLst>
                                    <p:cond delay="0"/>
                                  </p:stCondLst>
                                  <p:childTnLst>
                                    <p:set>
                                      <p:cBhvr>
                                        <p:cTn id="81" dur="1" fill="hold">
                                          <p:stCondLst>
                                            <p:cond delay="0"/>
                                          </p:stCondLst>
                                        </p:cTn>
                                        <p:tgtEl>
                                          <p:spTgt spid="2050"/>
                                        </p:tgtEl>
                                        <p:attrNameLst>
                                          <p:attrName>style.visibility</p:attrName>
                                        </p:attrNameLst>
                                      </p:cBhvr>
                                      <p:to>
                                        <p:strVal val="visible"/>
                                      </p:to>
                                    </p:set>
                                    <p:animEffect transition="in" filter="wipe(down)">
                                      <p:cBhvr>
                                        <p:cTn id="82" dur="250"/>
                                        <p:tgtEl>
                                          <p:spTgt spid="2050"/>
                                        </p:tgtEl>
                                      </p:cBhvr>
                                    </p:animEffect>
                                  </p:childTnLst>
                                </p:cTn>
                              </p:par>
                            </p:childTnLst>
                          </p:cTn>
                        </p:par>
                        <p:par>
                          <p:cTn id="83" fill="hold">
                            <p:stCondLst>
                              <p:cond delay="500"/>
                            </p:stCondLst>
                            <p:childTnLst>
                              <p:par>
                                <p:cTn id="84" presetID="22" presetClass="entr" presetSubtype="4" fill="hold" grpId="0" nodeType="afterEffect">
                                  <p:stCondLst>
                                    <p:cond delay="0"/>
                                  </p:stCondLst>
                                  <p:childTnLst>
                                    <p:set>
                                      <p:cBhvr>
                                        <p:cTn id="85" dur="1" fill="hold">
                                          <p:stCondLst>
                                            <p:cond delay="0"/>
                                          </p:stCondLst>
                                        </p:cTn>
                                        <p:tgtEl>
                                          <p:spTgt spid="79"/>
                                        </p:tgtEl>
                                        <p:attrNameLst>
                                          <p:attrName>style.visibility</p:attrName>
                                        </p:attrNameLst>
                                      </p:cBhvr>
                                      <p:to>
                                        <p:strVal val="visible"/>
                                      </p:to>
                                    </p:set>
                                    <p:animEffect transition="in" filter="wipe(down)">
                                      <p:cBhvr>
                                        <p:cTn id="86"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animBg="1"/>
      <p:bldP spid="51" grpId="0" animBg="1"/>
      <p:bldP spid="310" grpId="0" animBg="1"/>
      <p:bldP spid="310" grpId="1" animBg="1"/>
      <p:bldP spid="314" grpId="0" animBg="1"/>
      <p:bldP spid="65" grpId="0" animBg="1"/>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75C8D-D838-4272-89FA-149BEE1CF4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301" y="487"/>
            <a:ext cx="8137006" cy="6857027"/>
          </a:xfrm>
          <a:prstGeom prst="rect">
            <a:avLst/>
          </a:prstGeom>
        </p:spPr>
      </p:pic>
      <p:sp>
        <p:nvSpPr>
          <p:cNvPr id="13" name="Rectangle 12"/>
          <p:cNvSpPr/>
          <p:nvPr/>
        </p:nvSpPr>
        <p:spPr bwMode="auto">
          <a:xfrm>
            <a:off x="5406488" y="487"/>
            <a:ext cx="6784648" cy="6857027"/>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8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6042954" y="229722"/>
            <a:ext cx="5148331" cy="899537"/>
          </a:xfrm>
        </p:spPr>
        <p:txBody>
          <a:bodyPr/>
          <a:lstStyle/>
          <a:p>
            <a:r>
              <a:rPr lang="en-US" dirty="0">
                <a:solidFill>
                  <a:schemeClr val="bg1"/>
                </a:solidFill>
              </a:rPr>
              <a:t>Tecnología energética de última generación: células de combustible</a:t>
            </a:r>
          </a:p>
        </p:txBody>
      </p:sp>
      <p:grpSp>
        <p:nvGrpSpPr>
          <p:cNvPr id="10" name="Group 9">
            <a:extLst>
              <a:ext uri="{FF2B5EF4-FFF2-40B4-BE49-F238E27FC236}">
                <a16:creationId xmlns:a16="http://schemas.microsoft.com/office/drawing/2014/main" id="{27FCAC5D-DE30-4732-961C-D822AD54E47C}"/>
              </a:ext>
            </a:extLst>
          </p:cNvPr>
          <p:cNvGrpSpPr/>
          <p:nvPr/>
        </p:nvGrpSpPr>
        <p:grpSpPr>
          <a:xfrm>
            <a:off x="6290740" y="2930441"/>
            <a:ext cx="4612471" cy="1074266"/>
            <a:chOff x="495412" y="2421136"/>
            <a:chExt cx="4613126" cy="1074418"/>
          </a:xfrm>
        </p:grpSpPr>
        <p:sp>
          <p:nvSpPr>
            <p:cNvPr id="6" name="TextBox 5"/>
            <p:cNvSpPr txBox="1"/>
            <p:nvPr/>
          </p:nvSpPr>
          <p:spPr>
            <a:xfrm>
              <a:off x="1082233" y="2421136"/>
              <a:ext cx="4026305" cy="1074418"/>
            </a:xfrm>
            <a:prstGeom prst="rect">
              <a:avLst/>
            </a:prstGeom>
            <a:noFill/>
            <a:ln w="3175">
              <a:noFill/>
              <a:prstDash val="sysDot"/>
              <a:headEnd type="none"/>
              <a:tailEnd type="oval" w="lg" len="lg"/>
            </a:ln>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defTabSz="1243585">
                <a:spcAft>
                  <a:spcPts val="533"/>
                </a:spcAft>
                <a:defRPr/>
              </a:pPr>
              <a:r>
                <a:rPr lang="en-US" sz="2200" dirty="0">
                  <a:ln>
                    <a:noFill/>
                  </a:ln>
                  <a:latin typeface="Segoe UI Light"/>
                  <a:ea typeface="+mn-ea"/>
                </a:rPr>
                <a:t>La transmisión directa al servidor puede duplicar la eficiencia energética y aumentar la fiabilidad</a:t>
              </a:r>
            </a:p>
          </p:txBody>
        </p:sp>
        <p:sp>
          <p:nvSpPr>
            <p:cNvPr id="7" name="Freeform 24"/>
            <p:cNvSpPr/>
            <p:nvPr/>
          </p:nvSpPr>
          <p:spPr>
            <a:xfrm>
              <a:off x="495412" y="2702158"/>
              <a:ext cx="439948" cy="512375"/>
            </a:xfrm>
            <a:custGeom>
              <a:avLst/>
              <a:gdLst>
                <a:gd name="connsiteX0" fmla="*/ 677091 w 831990"/>
                <a:gd name="connsiteY0" fmla="*/ 784225 h 1076434"/>
                <a:gd name="connsiteX1" fmla="*/ 511991 w 831990"/>
                <a:gd name="connsiteY1" fmla="*/ 930275 h 1076434"/>
                <a:gd name="connsiteX2" fmla="*/ 575491 w 831990"/>
                <a:gd name="connsiteY2" fmla="*/ 952500 h 1076434"/>
                <a:gd name="connsiteX3" fmla="*/ 705666 w 831990"/>
                <a:gd name="connsiteY3" fmla="*/ 819150 h 1076434"/>
                <a:gd name="connsiteX4" fmla="*/ 451667 w 831990"/>
                <a:gd name="connsiteY4" fmla="*/ 0 h 1076434"/>
                <a:gd name="connsiteX5" fmla="*/ 600892 w 831990"/>
                <a:gd name="connsiteY5" fmla="*/ 279400 h 1076434"/>
                <a:gd name="connsiteX6" fmla="*/ 353242 w 831990"/>
                <a:gd name="connsiteY6" fmla="*/ 1069975 h 1076434"/>
                <a:gd name="connsiteX7" fmla="*/ 146867 w 831990"/>
                <a:gd name="connsiteY7" fmla="*/ 222250 h 1076434"/>
                <a:gd name="connsiteX8" fmla="*/ 143692 w 831990"/>
                <a:gd name="connsiteY8" fmla="*/ 488950 h 1076434"/>
                <a:gd name="connsiteX9" fmla="*/ 451667 w 831990"/>
                <a:gd name="connsiteY9" fmla="*/ 0 h 107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1990" h="1076434">
                  <a:moveTo>
                    <a:pt x="677091" y="784225"/>
                  </a:moveTo>
                  <a:cubicBezTo>
                    <a:pt x="637933" y="832908"/>
                    <a:pt x="576549" y="891117"/>
                    <a:pt x="511991" y="930275"/>
                  </a:cubicBezTo>
                  <a:cubicBezTo>
                    <a:pt x="523633" y="940858"/>
                    <a:pt x="541624" y="945092"/>
                    <a:pt x="575491" y="952500"/>
                  </a:cubicBezTo>
                  <a:cubicBezTo>
                    <a:pt x="631583" y="914400"/>
                    <a:pt x="665449" y="869950"/>
                    <a:pt x="705666" y="819150"/>
                  </a:cubicBezTo>
                  <a:close/>
                  <a:moveTo>
                    <a:pt x="451667" y="0"/>
                  </a:moveTo>
                  <a:cubicBezTo>
                    <a:pt x="280217" y="584200"/>
                    <a:pt x="778692" y="644525"/>
                    <a:pt x="600892" y="279400"/>
                  </a:cubicBezTo>
                  <a:cubicBezTo>
                    <a:pt x="981892" y="419100"/>
                    <a:pt x="886642" y="1152525"/>
                    <a:pt x="353242" y="1069975"/>
                  </a:cubicBezTo>
                  <a:cubicBezTo>
                    <a:pt x="-180158" y="987425"/>
                    <a:pt x="13517" y="328612"/>
                    <a:pt x="146867" y="222250"/>
                  </a:cubicBezTo>
                  <a:cubicBezTo>
                    <a:pt x="86542" y="396875"/>
                    <a:pt x="89717" y="492125"/>
                    <a:pt x="143692" y="488950"/>
                  </a:cubicBezTo>
                  <a:cubicBezTo>
                    <a:pt x="165917" y="406400"/>
                    <a:pt x="191317" y="117475"/>
                    <a:pt x="451667" y="0"/>
                  </a:cubicBezTo>
                  <a:close/>
                </a:path>
              </a:pathLst>
            </a:cu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88">
                <a:defRPr/>
              </a:pPr>
              <a:endParaRPr lang="en-US" sz="1400" dirty="0">
                <a:solidFill>
                  <a:srgbClr val="FFFFFF"/>
                </a:solidFill>
                <a:latin typeface="Segoe UI Light"/>
              </a:endParaRPr>
            </a:p>
          </p:txBody>
        </p:sp>
      </p:grpSp>
      <p:grpSp>
        <p:nvGrpSpPr>
          <p:cNvPr id="11" name="Group 10">
            <a:extLst>
              <a:ext uri="{FF2B5EF4-FFF2-40B4-BE49-F238E27FC236}">
                <a16:creationId xmlns:a16="http://schemas.microsoft.com/office/drawing/2014/main" id="{628E5FD7-9B82-4E7E-A4C2-3F9D090CFF1A}"/>
              </a:ext>
            </a:extLst>
          </p:cNvPr>
          <p:cNvGrpSpPr/>
          <p:nvPr/>
        </p:nvGrpSpPr>
        <p:grpSpPr>
          <a:xfrm>
            <a:off x="6290740" y="4172161"/>
            <a:ext cx="4851993" cy="1416525"/>
            <a:chOff x="382404" y="3722434"/>
            <a:chExt cx="4852681" cy="1416726"/>
          </a:xfrm>
        </p:grpSpPr>
        <p:sp>
          <p:nvSpPr>
            <p:cNvPr id="8" name="TextBox 7"/>
            <p:cNvSpPr txBox="1"/>
            <p:nvPr/>
          </p:nvSpPr>
          <p:spPr>
            <a:xfrm>
              <a:off x="1082287" y="3722434"/>
              <a:ext cx="4152798" cy="1416726"/>
            </a:xfrm>
            <a:prstGeom prst="rect">
              <a:avLst/>
            </a:prstGeom>
            <a:noFill/>
            <a:ln w="3175">
              <a:noFill/>
              <a:prstDash val="sysDot"/>
              <a:headEnd type="none"/>
              <a:tailEnd type="oval" w="lg" len="lg"/>
            </a:ln>
          </p:spPr>
          <p:txBody>
            <a:bodyPr wrap="square" lIns="0" tIns="0" rIns="0" bIns="0" rtlCol="0" anchor="ctr" anchorCtr="0">
              <a:no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defTabSz="1243585">
                <a:spcAft>
                  <a:spcPts val="533"/>
                </a:spcAft>
                <a:defRPr/>
              </a:pPr>
              <a:r>
                <a:rPr lang="en-US" sz="2200" dirty="0">
                  <a:ln>
                    <a:noFill/>
                  </a:ln>
                  <a:latin typeface="Segoe UI Light"/>
                  <a:ea typeface="+mn-ea"/>
                </a:rPr>
                <a:t>Microsoft está creando</a:t>
              </a:r>
              <a:br>
                <a:rPr lang="en-US" sz="2200" dirty="0">
                  <a:ln>
                    <a:noFill/>
                  </a:ln>
                  <a:latin typeface="Segoe UI Light"/>
                  <a:ea typeface="+mn-ea"/>
                </a:rPr>
              </a:br>
              <a:r>
                <a:rPr lang="en-US" sz="2200" dirty="0">
                  <a:ln>
                    <a:noFill/>
                  </a:ln>
                  <a:latin typeface="Segoe UI Light"/>
                  <a:ea typeface="+mn-ea"/>
                </a:rPr>
                <a:t>el primer piloto de centro de datos totalmente integrado impulsado por pilas de combustible</a:t>
              </a:r>
            </a:p>
          </p:txBody>
        </p:sp>
        <p:grpSp>
          <p:nvGrpSpPr>
            <p:cNvPr id="16" name="Group 15"/>
            <p:cNvGrpSpPr/>
            <p:nvPr/>
          </p:nvGrpSpPr>
          <p:grpSpPr>
            <a:xfrm>
              <a:off x="382404" y="4145793"/>
              <a:ext cx="552956" cy="570009"/>
              <a:chOff x="7688569" y="3019296"/>
              <a:chExt cx="907344" cy="1254703"/>
            </a:xfrm>
            <a:noFill/>
          </p:grpSpPr>
          <p:grpSp>
            <p:nvGrpSpPr>
              <p:cNvPr id="17" name="Group 16"/>
              <p:cNvGrpSpPr/>
              <p:nvPr/>
            </p:nvGrpSpPr>
            <p:grpSpPr bwMode="black">
              <a:xfrm>
                <a:off x="7928590" y="3224209"/>
                <a:ext cx="429598" cy="1049790"/>
                <a:chOff x="3233738" y="168276"/>
                <a:chExt cx="2651125" cy="6480174"/>
              </a:xfrm>
              <a:grpFill/>
            </p:grpSpPr>
            <p:sp>
              <p:nvSpPr>
                <p:cNvPr id="27" name="Freeform 109"/>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w="9525">
                  <a:solidFill>
                    <a:schemeClr val="bg1"/>
                  </a:solidFill>
                  <a:round/>
                  <a:headEnd/>
                  <a:tailEnd/>
                </a:ln>
              </p:spPr>
              <p:txBody>
                <a:bodyPr vert="horz" wrap="square" lIns="93247" tIns="46623" rIns="93247" bIns="4662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600" dirty="0">
                    <a:solidFill>
                      <a:srgbClr val="FFFFFF"/>
                    </a:solidFill>
                    <a:latin typeface="Segoe UI Light"/>
                  </a:endParaRPr>
                </a:p>
              </p:txBody>
            </p:sp>
            <p:sp>
              <p:nvSpPr>
                <p:cNvPr id="28" name="Freeform 110"/>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w="9525">
                  <a:solidFill>
                    <a:schemeClr val="bg1"/>
                  </a:solidFill>
                  <a:round/>
                  <a:headEnd/>
                  <a:tailEnd/>
                </a:ln>
              </p:spPr>
              <p:txBody>
                <a:bodyPr vert="horz" wrap="square" lIns="93247" tIns="46623" rIns="93247" bIns="4662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600" dirty="0">
                    <a:solidFill>
                      <a:srgbClr val="FFFFFF"/>
                    </a:solidFill>
                    <a:latin typeface="Segoe UI Light"/>
                  </a:endParaRPr>
                </a:p>
              </p:txBody>
            </p:sp>
            <p:sp>
              <p:nvSpPr>
                <p:cNvPr id="29" name="Freeform 111"/>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w="9525">
                  <a:solidFill>
                    <a:schemeClr val="bg1"/>
                  </a:solidFill>
                  <a:round/>
                  <a:headEnd/>
                  <a:tailEnd/>
                </a:ln>
              </p:spPr>
              <p:txBody>
                <a:bodyPr vert="horz" wrap="square" lIns="93247" tIns="46623" rIns="93247" bIns="4662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600" dirty="0">
                    <a:solidFill>
                      <a:srgbClr val="FFFFFF"/>
                    </a:solidFill>
                    <a:latin typeface="Segoe UI Light"/>
                  </a:endParaRPr>
                </a:p>
              </p:txBody>
            </p:sp>
          </p:grpSp>
          <p:sp>
            <p:nvSpPr>
              <p:cNvPr id="18" name="Rounded Rectangle 100"/>
              <p:cNvSpPr/>
              <p:nvPr/>
            </p:nvSpPr>
            <p:spPr>
              <a:xfrm>
                <a:off x="8131864" y="3019296"/>
                <a:ext cx="18288" cy="137160"/>
              </a:xfrm>
              <a:prstGeom prst="roundRect">
                <a:avLst/>
              </a:prstGeom>
              <a:solidFill>
                <a:schemeClr val="bg1"/>
              </a:solidFill>
              <a:ln w="9525" cap="flat" cmpd="sng" algn="ctr">
                <a:noFill/>
                <a:prstDash val="solid"/>
              </a:ln>
              <a:effectLst/>
            </p:spPr>
            <p:txBody>
              <a:bodyPr rot="0" spcFirstLastPara="0" vert="horz" wrap="square" lIns="93247" tIns="93247" rIns="93247" bIns="9324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350"/>
                <a:endParaRPr lang="en-US" sz="1200" dirty="0">
                  <a:solidFill>
                    <a:srgbClr val="FFFFFF"/>
                  </a:solidFill>
                  <a:latin typeface="Segoe UI Light"/>
                </a:endParaRPr>
              </a:p>
            </p:txBody>
          </p:sp>
          <p:sp>
            <p:nvSpPr>
              <p:cNvPr id="19" name="Rounded Rectangle 101"/>
              <p:cNvSpPr/>
              <p:nvPr/>
            </p:nvSpPr>
            <p:spPr>
              <a:xfrm rot="1860000">
                <a:off x="8339900" y="3078821"/>
                <a:ext cx="18288" cy="137160"/>
              </a:xfrm>
              <a:prstGeom prst="roundRect">
                <a:avLst/>
              </a:prstGeom>
              <a:solidFill>
                <a:schemeClr val="bg1"/>
              </a:solidFill>
              <a:ln w="9525" cap="flat" cmpd="sng" algn="ctr">
                <a:noFill/>
                <a:prstDash val="solid"/>
              </a:ln>
              <a:effectLst/>
            </p:spPr>
            <p:txBody>
              <a:bodyPr rot="0" spcFirstLastPara="0" vert="horz" wrap="square" lIns="93247" tIns="93247" rIns="93247" bIns="9324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350"/>
                <a:endParaRPr lang="en-US" sz="1200" dirty="0">
                  <a:solidFill>
                    <a:srgbClr val="FFFFFF"/>
                  </a:solidFill>
                  <a:latin typeface="Segoe UI Light"/>
                </a:endParaRPr>
              </a:p>
            </p:txBody>
          </p:sp>
          <p:sp>
            <p:nvSpPr>
              <p:cNvPr id="20" name="Rounded Rectangle 102"/>
              <p:cNvSpPr/>
              <p:nvPr/>
            </p:nvSpPr>
            <p:spPr>
              <a:xfrm rot="-1920000">
                <a:off x="7923828" y="3078821"/>
                <a:ext cx="18288" cy="137160"/>
              </a:xfrm>
              <a:prstGeom prst="roundRect">
                <a:avLst/>
              </a:prstGeom>
              <a:solidFill>
                <a:schemeClr val="bg1"/>
              </a:solidFill>
              <a:ln w="9525" cap="flat" cmpd="sng" algn="ctr">
                <a:noFill/>
                <a:prstDash val="solid"/>
              </a:ln>
              <a:effectLst/>
            </p:spPr>
            <p:txBody>
              <a:bodyPr rot="0" spcFirstLastPara="0" vert="horz" wrap="square" lIns="93247" tIns="93247" rIns="93247" bIns="9324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350"/>
                <a:endParaRPr lang="en-US" sz="1200" dirty="0">
                  <a:solidFill>
                    <a:srgbClr val="FFFFFF"/>
                  </a:solidFill>
                  <a:latin typeface="Segoe UI Light"/>
                </a:endParaRPr>
              </a:p>
            </p:txBody>
          </p:sp>
          <p:sp>
            <p:nvSpPr>
              <p:cNvPr id="21" name="Rounded Rectangle 103"/>
              <p:cNvSpPr/>
              <p:nvPr/>
            </p:nvSpPr>
            <p:spPr>
              <a:xfrm rot="3420000">
                <a:off x="8489616" y="3256734"/>
                <a:ext cx="18288" cy="137160"/>
              </a:xfrm>
              <a:prstGeom prst="roundRect">
                <a:avLst/>
              </a:prstGeom>
              <a:solidFill>
                <a:schemeClr val="bg1"/>
              </a:solidFill>
              <a:ln w="9525" cap="flat" cmpd="sng" algn="ctr">
                <a:noFill/>
                <a:prstDash val="solid"/>
              </a:ln>
              <a:effectLst/>
            </p:spPr>
            <p:txBody>
              <a:bodyPr rot="0" spcFirstLastPara="0" vert="horz" wrap="square" lIns="93247" tIns="93247" rIns="93247" bIns="9324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350"/>
                <a:endParaRPr lang="en-US" sz="1200" dirty="0">
                  <a:solidFill>
                    <a:srgbClr val="FFFFFF"/>
                  </a:solidFill>
                  <a:latin typeface="Segoe UI Light"/>
                </a:endParaRPr>
              </a:p>
            </p:txBody>
          </p:sp>
          <p:sp>
            <p:nvSpPr>
              <p:cNvPr id="22" name="Rounded Rectangle 104"/>
              <p:cNvSpPr/>
              <p:nvPr/>
            </p:nvSpPr>
            <p:spPr>
              <a:xfrm rot="18180000" flipV="1">
                <a:off x="7776757" y="3256734"/>
                <a:ext cx="18288" cy="137160"/>
              </a:xfrm>
              <a:prstGeom prst="roundRect">
                <a:avLst/>
              </a:prstGeom>
              <a:solidFill>
                <a:schemeClr val="bg1"/>
              </a:solidFill>
              <a:ln w="9525" cap="flat" cmpd="sng" algn="ctr">
                <a:noFill/>
                <a:prstDash val="solid"/>
              </a:ln>
              <a:effectLst/>
            </p:spPr>
            <p:txBody>
              <a:bodyPr rot="0" spcFirstLastPara="0" vert="horz" wrap="square" lIns="93247" tIns="93247" rIns="93247" bIns="9324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350"/>
                <a:endParaRPr lang="en-US" sz="1200" dirty="0">
                  <a:solidFill>
                    <a:srgbClr val="FFFFFF"/>
                  </a:solidFill>
                  <a:latin typeface="Segoe UI Light"/>
                </a:endParaRPr>
              </a:p>
            </p:txBody>
          </p:sp>
          <p:sp>
            <p:nvSpPr>
              <p:cNvPr id="23" name="Rounded Rectangle 105"/>
              <p:cNvSpPr/>
              <p:nvPr/>
            </p:nvSpPr>
            <p:spPr>
              <a:xfrm rot="5400000">
                <a:off x="8518189" y="3454641"/>
                <a:ext cx="18288" cy="137160"/>
              </a:xfrm>
              <a:prstGeom prst="roundRect">
                <a:avLst/>
              </a:prstGeom>
              <a:solidFill>
                <a:schemeClr val="bg1"/>
              </a:solidFill>
              <a:ln w="9525" cap="flat" cmpd="sng" algn="ctr">
                <a:noFill/>
                <a:prstDash val="solid"/>
              </a:ln>
              <a:effectLst/>
            </p:spPr>
            <p:txBody>
              <a:bodyPr rot="0" spcFirstLastPara="0" vert="horz" wrap="square" lIns="93247" tIns="93247" rIns="93247" bIns="9324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350"/>
                <a:endParaRPr lang="en-US" sz="1200" dirty="0">
                  <a:solidFill>
                    <a:srgbClr val="FFFFFF"/>
                  </a:solidFill>
                  <a:latin typeface="Segoe UI Light"/>
                </a:endParaRPr>
              </a:p>
            </p:txBody>
          </p:sp>
          <p:sp>
            <p:nvSpPr>
              <p:cNvPr id="24" name="Rounded Rectangle 106"/>
              <p:cNvSpPr/>
              <p:nvPr/>
            </p:nvSpPr>
            <p:spPr>
              <a:xfrm rot="5400000">
                <a:off x="7748005" y="3454641"/>
                <a:ext cx="18288" cy="137160"/>
              </a:xfrm>
              <a:prstGeom prst="roundRect">
                <a:avLst/>
              </a:prstGeom>
              <a:solidFill>
                <a:schemeClr val="bg1"/>
              </a:solidFill>
              <a:ln w="9525" cap="flat" cmpd="sng" algn="ctr">
                <a:noFill/>
                <a:prstDash val="solid"/>
              </a:ln>
              <a:effectLst/>
            </p:spPr>
            <p:txBody>
              <a:bodyPr rot="0" spcFirstLastPara="0" vert="horz" wrap="square" lIns="93247" tIns="93247" rIns="93247" bIns="9324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350"/>
                <a:endParaRPr lang="en-US" sz="1200" dirty="0">
                  <a:solidFill>
                    <a:srgbClr val="FFFFFF"/>
                  </a:solidFill>
                  <a:latin typeface="Segoe UI Light"/>
                </a:endParaRPr>
              </a:p>
            </p:txBody>
          </p:sp>
          <p:sp>
            <p:nvSpPr>
              <p:cNvPr id="25" name="Rounded Rectangle 107"/>
              <p:cNvSpPr/>
              <p:nvPr/>
            </p:nvSpPr>
            <p:spPr>
              <a:xfrm rot="6660000">
                <a:off x="8472950" y="3592108"/>
                <a:ext cx="18288" cy="137160"/>
              </a:xfrm>
              <a:prstGeom prst="roundRect">
                <a:avLst/>
              </a:prstGeom>
              <a:solidFill>
                <a:schemeClr val="bg1"/>
              </a:solidFill>
              <a:ln w="9525" cap="flat" cmpd="sng" algn="ctr">
                <a:noFill/>
                <a:prstDash val="solid"/>
              </a:ln>
              <a:effectLst/>
            </p:spPr>
            <p:txBody>
              <a:bodyPr rot="0" spcFirstLastPara="0" vert="horz" wrap="square" lIns="93247" tIns="93247" rIns="93247" bIns="9324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350"/>
                <a:endParaRPr lang="en-US" sz="1200" dirty="0">
                  <a:solidFill>
                    <a:srgbClr val="FFFFFF"/>
                  </a:solidFill>
                  <a:latin typeface="Segoe UI Light"/>
                </a:endParaRPr>
              </a:p>
            </p:txBody>
          </p:sp>
          <p:sp>
            <p:nvSpPr>
              <p:cNvPr id="26" name="Rounded Rectangle 108"/>
              <p:cNvSpPr/>
              <p:nvPr/>
            </p:nvSpPr>
            <p:spPr>
              <a:xfrm rot="14940000" flipH="1">
                <a:off x="7801157" y="3592107"/>
                <a:ext cx="18288" cy="137160"/>
              </a:xfrm>
              <a:prstGeom prst="roundRect">
                <a:avLst/>
              </a:prstGeom>
              <a:solidFill>
                <a:schemeClr val="bg1"/>
              </a:solidFill>
              <a:ln w="9525" cap="flat" cmpd="sng" algn="ctr">
                <a:noFill/>
                <a:prstDash val="solid"/>
              </a:ln>
              <a:effectLst/>
            </p:spPr>
            <p:txBody>
              <a:bodyPr rot="0" spcFirstLastPara="0" vert="horz" wrap="square" lIns="93247" tIns="93247" rIns="93247" bIns="9324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350">
                  <a:defRPr/>
                </a:pPr>
                <a:endParaRPr lang="en-US" sz="1200" dirty="0">
                  <a:solidFill>
                    <a:srgbClr val="FFFFFF"/>
                  </a:solidFill>
                  <a:latin typeface="Segoe UI Light"/>
                </a:endParaRPr>
              </a:p>
            </p:txBody>
          </p:sp>
        </p:grpSp>
      </p:grpSp>
    </p:spTree>
    <p:extLst>
      <p:ext uri="{BB962C8B-B14F-4D97-AF65-F5344CB8AC3E}">
        <p14:creationId xmlns:p14="http://schemas.microsoft.com/office/powerpoint/2010/main" val="128611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85004-9AAC-489B-B7D4-4B2782C394C6}"/>
              </a:ext>
            </a:extLst>
          </p:cNvPr>
          <p:cNvSpPr>
            <a:spLocks noGrp="1"/>
          </p:cNvSpPr>
          <p:nvPr>
            <p:ph type="title"/>
          </p:nvPr>
        </p:nvSpPr>
        <p:spPr/>
        <p:txBody>
          <a:bodyPr/>
          <a:lstStyle/>
          <a:p>
            <a:endParaRPr lang="en-US"/>
          </a:p>
        </p:txBody>
      </p:sp>
      <p:sp>
        <p:nvSpPr>
          <p:cNvPr id="17" name="Slide Number Placeholder 16">
            <a:extLst>
              <a:ext uri="{FF2B5EF4-FFF2-40B4-BE49-F238E27FC236}">
                <a16:creationId xmlns:a16="http://schemas.microsoft.com/office/drawing/2014/main" id="{42237955-27A6-48B1-B21E-E32F6A25369A}"/>
              </a:ext>
            </a:extLst>
          </p:cNvPr>
          <p:cNvSpPr>
            <a:spLocks noGrp="1"/>
          </p:cNvSpPr>
          <p:nvPr>
            <p:ph type="sldNum" sz="quarter" idx="4294967295"/>
          </p:nvPr>
        </p:nvSpPr>
        <p:spPr>
          <a:xfrm>
            <a:off x="9448800" y="6356350"/>
            <a:ext cx="2743200" cy="365125"/>
          </a:xfrm>
          <a:prstGeom prst="rect">
            <a:avLst/>
          </a:prstGeom>
        </p:spPr>
        <p:txBody>
          <a:bodyPr/>
          <a:lstStyle/>
          <a:p>
            <a:pPr marL="0" marR="0" lvl="0" indent="0" algn="r" defTabSz="91431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a:ln>
                  <a:noFill/>
                </a:ln>
                <a:solidFill>
                  <a:srgbClr val="353535"/>
                </a:solidFill>
                <a:effectLst/>
                <a:uLnTx/>
                <a:uFillTx/>
                <a:latin typeface="Segoe UI Semilight"/>
                <a:ea typeface="+mn-ea"/>
                <a:cs typeface="+mn-cs"/>
              </a:rPr>
              <a:pPr marL="0" marR="0" lvl="0" indent="0" algn="r" defTabSz="914317"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34" name="Picture 33">
            <a:extLst>
              <a:ext uri="{FF2B5EF4-FFF2-40B4-BE49-F238E27FC236}">
                <a16:creationId xmlns:a16="http://schemas.microsoft.com/office/drawing/2014/main" id="{2BC0BF0B-F998-40BD-A2B6-F37954F3FF83}"/>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gradFill>
            <a:gsLst>
              <a:gs pos="50000">
                <a:srgbClr val="000000">
                  <a:alpha val="50000"/>
                </a:srgbClr>
              </a:gs>
              <a:gs pos="3000">
                <a:srgbClr val="000000">
                  <a:alpha val="46000"/>
                </a:srgbClr>
              </a:gs>
              <a:gs pos="81000">
                <a:srgbClr val="000000">
                  <a:alpha val="0"/>
                </a:srgbClr>
              </a:gs>
            </a:gsLst>
            <a:lin ang="5400000" scaled="1"/>
          </a:gradFill>
          <a:ln>
            <a:noFill/>
            <a:headEnd type="none" w="med" len="med"/>
            <a:tailEnd type="none" w="med" len="med"/>
          </a:ln>
          <a:effectLst/>
        </p:spPr>
      </p:pic>
    </p:spTree>
    <p:extLst>
      <p:ext uri="{BB962C8B-B14F-4D97-AF65-F5344CB8AC3E}">
        <p14:creationId xmlns:p14="http://schemas.microsoft.com/office/powerpoint/2010/main" val="28404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a:xfrm>
            <a:off x="391477" y="2435704"/>
            <a:ext cx="9401560" cy="1465948"/>
          </a:xfrm>
        </p:spPr>
        <p:txBody>
          <a:bodyPr/>
          <a:lstStyle/>
          <a:p>
            <a:r>
              <a:rPr lang="es-PA" dirty="0"/>
              <a:t>Dentro del almacenamiento de Azure</a:t>
            </a:r>
            <a:endParaRPr lang="x-none" dirty="0"/>
          </a:p>
        </p:txBody>
      </p:sp>
    </p:spTree>
    <p:extLst>
      <p:ext uri="{BB962C8B-B14F-4D97-AF65-F5344CB8AC3E}">
        <p14:creationId xmlns:p14="http://schemas.microsoft.com/office/powerpoint/2010/main" val="165901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1702B6A-B715-4CE3-8894-38BF331161D3}"/>
              </a:ext>
            </a:extLst>
          </p:cNvPr>
          <p:cNvSpPr/>
          <p:nvPr/>
        </p:nvSpPr>
        <p:spPr bwMode="auto">
          <a:xfrm>
            <a:off x="1" y="1376374"/>
            <a:ext cx="12192000" cy="548114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96AC319-17F8-4D7A-8A67-CF806A880F3A}"/>
              </a:ext>
            </a:extLst>
          </p:cNvPr>
          <p:cNvSpPr>
            <a:spLocks noGrp="1"/>
          </p:cNvSpPr>
          <p:nvPr>
            <p:ph type="title"/>
          </p:nvPr>
        </p:nvSpPr>
        <p:spPr/>
        <p:txBody>
          <a:bodyPr/>
          <a:lstStyle/>
          <a:p>
            <a:r>
              <a:rPr lang="en-US" dirty="0" err="1"/>
              <a:t>Arquitectura</a:t>
            </a:r>
            <a:r>
              <a:rPr lang="en-US" dirty="0"/>
              <a:t> del Storage </a:t>
            </a:r>
            <a:r>
              <a:rPr lang="en-US" dirty="0" err="1"/>
              <a:t>en</a:t>
            </a:r>
            <a:r>
              <a:rPr lang="en-US" dirty="0"/>
              <a:t> Azure</a:t>
            </a:r>
          </a:p>
        </p:txBody>
      </p:sp>
      <p:grpSp>
        <p:nvGrpSpPr>
          <p:cNvPr id="46" name="Group 68">
            <a:extLst>
              <a:ext uri="{FF2B5EF4-FFF2-40B4-BE49-F238E27FC236}">
                <a16:creationId xmlns:a16="http://schemas.microsoft.com/office/drawing/2014/main" id="{F017E8E5-FEFC-432B-BD30-5A102D3A0819}"/>
              </a:ext>
            </a:extLst>
          </p:cNvPr>
          <p:cNvGrpSpPr/>
          <p:nvPr/>
        </p:nvGrpSpPr>
        <p:grpSpPr>
          <a:xfrm>
            <a:off x="4835257" y="4193792"/>
            <a:ext cx="2314554" cy="448435"/>
            <a:chOff x="4451703" y="4909381"/>
            <a:chExt cx="2941568" cy="448499"/>
          </a:xfrm>
        </p:grpSpPr>
        <p:cxnSp>
          <p:nvCxnSpPr>
            <p:cNvPr id="47" name="Straight Arrow Connector 46">
              <a:extLst>
                <a:ext uri="{FF2B5EF4-FFF2-40B4-BE49-F238E27FC236}">
                  <a16:creationId xmlns:a16="http://schemas.microsoft.com/office/drawing/2014/main" id="{D6449EDF-C552-494B-B4F3-F91F86A699E8}"/>
                </a:ext>
              </a:extLst>
            </p:cNvPr>
            <p:cNvCxnSpPr>
              <a:cxnSpLocks/>
              <a:stCxn id="38" idx="1"/>
              <a:endCxn id="70" idx="3"/>
            </p:cNvCxnSpPr>
            <p:nvPr/>
          </p:nvCxnSpPr>
          <p:spPr>
            <a:xfrm flipH="1">
              <a:off x="4451703" y="4909381"/>
              <a:ext cx="2941568" cy="0"/>
            </a:xfrm>
            <a:prstGeom prst="straightConnector1">
              <a:avLst/>
            </a:prstGeom>
            <a:noFill/>
            <a:ln w="19050">
              <a:solidFill>
                <a:schemeClr val="bg1">
                  <a:lumMod val="50000"/>
                </a:schemeClr>
              </a:solidFill>
              <a:headEnd type="arrow" w="med" len="med"/>
              <a:tailEnd type="arrow" w="med" len="med"/>
            </a:ln>
            <a:effectLst/>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0943975-AAFA-4D75-A0E6-AD40AAA8C82C}"/>
                </a:ext>
              </a:extLst>
            </p:cNvPr>
            <p:cNvSpPr/>
            <p:nvPr/>
          </p:nvSpPr>
          <p:spPr>
            <a:xfrm>
              <a:off x="5034527" y="5056111"/>
              <a:ext cx="1775918" cy="301769"/>
            </a:xfrm>
            <a:prstGeom prst="rect">
              <a:avLst/>
            </a:prstGeom>
            <a:noFill/>
            <a:ln w="19050">
              <a:noFill/>
              <a:tailEnd type="arrow"/>
            </a:ln>
            <a:effectLst/>
          </p:spPr>
          <p:style>
            <a:lnRef idx="1">
              <a:schemeClr val="accent1"/>
            </a:lnRef>
            <a:fillRef idx="0">
              <a:schemeClr val="accent1"/>
            </a:fillRef>
            <a:effectRef idx="0">
              <a:schemeClr val="accent1"/>
            </a:effectRef>
            <a:fontRef idx="minor">
              <a:schemeClr val="tx1"/>
            </a:fontRef>
          </p:style>
          <p:txBody>
            <a:bodyPr wrap="none">
              <a:spAutoFit/>
            </a:bodyPr>
            <a:lstStyle/>
            <a:p>
              <a:pPr algn="ctr" defTabSz="767591">
                <a:defRPr/>
              </a:pPr>
              <a:r>
                <a:rPr lang="en-US" sz="1372" kern="0" dirty="0">
                  <a:solidFill>
                    <a:srgbClr val="D83B01"/>
                  </a:solidFill>
                  <a:latin typeface="Segoe UI Semibold"/>
                </a:rPr>
                <a:t>Replicación geográfica</a:t>
              </a:r>
            </a:p>
          </p:txBody>
        </p:sp>
      </p:grpSp>
      <p:grpSp>
        <p:nvGrpSpPr>
          <p:cNvPr id="14" name="Group 13">
            <a:extLst>
              <a:ext uri="{FF2B5EF4-FFF2-40B4-BE49-F238E27FC236}">
                <a16:creationId xmlns:a16="http://schemas.microsoft.com/office/drawing/2014/main" id="{149046B3-8761-47C5-ADB8-7368648910E7}"/>
              </a:ext>
            </a:extLst>
          </p:cNvPr>
          <p:cNvGrpSpPr/>
          <p:nvPr/>
        </p:nvGrpSpPr>
        <p:grpSpPr>
          <a:xfrm>
            <a:off x="2263670" y="1550433"/>
            <a:ext cx="363015" cy="802992"/>
            <a:chOff x="2261215" y="1687351"/>
            <a:chExt cx="370294" cy="819094"/>
          </a:xfrm>
        </p:grpSpPr>
        <p:sp>
          <p:nvSpPr>
            <p:cNvPr id="53" name="TextBox 52">
              <a:extLst>
                <a:ext uri="{FF2B5EF4-FFF2-40B4-BE49-F238E27FC236}">
                  <a16:creationId xmlns:a16="http://schemas.microsoft.com/office/drawing/2014/main" id="{573EB09B-166D-424A-BCC4-D40B7B60C983}"/>
                </a:ext>
              </a:extLst>
            </p:cNvPr>
            <p:cNvSpPr txBox="1"/>
            <p:nvPr/>
          </p:nvSpPr>
          <p:spPr>
            <a:xfrm>
              <a:off x="2261215" y="1687351"/>
              <a:ext cx="370294" cy="215444"/>
            </a:xfrm>
            <a:prstGeom prst="rect">
              <a:avLst/>
            </a:prstGeom>
            <a:noFill/>
          </p:spPr>
          <p:txBody>
            <a:bodyPr wrap="none" lIns="0" tIns="0" rIns="0" bIns="0" rtlCol="0">
              <a:spAutoFit/>
            </a:bodyPr>
            <a:lstStyle/>
            <a:p>
              <a:pPr algn="ctr" defTabSz="914367">
                <a:defRPr/>
              </a:pPr>
              <a:r>
                <a:rPr lang="en-US" sz="1372">
                  <a:gradFill>
                    <a:gsLst>
                      <a:gs pos="2917">
                        <a:srgbClr val="1A1A1A"/>
                      </a:gs>
                      <a:gs pos="30000">
                        <a:srgbClr val="1A1A1A"/>
                      </a:gs>
                    </a:gsLst>
                    <a:lin ang="5400000" scaled="0"/>
                  </a:gradFill>
                  <a:latin typeface="Segoe UI Semibold"/>
                </a:rPr>
                <a:t>Blob</a:t>
              </a:r>
            </a:p>
          </p:txBody>
        </p:sp>
        <p:grpSp>
          <p:nvGrpSpPr>
            <p:cNvPr id="4" name="Group 3">
              <a:extLst>
                <a:ext uri="{FF2B5EF4-FFF2-40B4-BE49-F238E27FC236}">
                  <a16:creationId xmlns:a16="http://schemas.microsoft.com/office/drawing/2014/main" id="{5674122F-89B4-4D5B-9055-3A7403D07C14}"/>
                </a:ext>
              </a:extLst>
            </p:cNvPr>
            <p:cNvGrpSpPr/>
            <p:nvPr/>
          </p:nvGrpSpPr>
          <p:grpSpPr>
            <a:xfrm>
              <a:off x="2373632" y="1976260"/>
              <a:ext cx="145463" cy="530185"/>
              <a:chOff x="2192944" y="1976260"/>
              <a:chExt cx="145463" cy="530185"/>
            </a:xfrm>
          </p:grpSpPr>
          <p:cxnSp>
            <p:nvCxnSpPr>
              <p:cNvPr id="49" name="Straight Connector 48">
                <a:extLst>
                  <a:ext uri="{FF2B5EF4-FFF2-40B4-BE49-F238E27FC236}">
                    <a16:creationId xmlns:a16="http://schemas.microsoft.com/office/drawing/2014/main" id="{97E4CB3C-2B55-4A2B-B51A-0961126820B3}"/>
                  </a:ext>
                </a:extLst>
              </p:cNvPr>
              <p:cNvCxnSpPr/>
              <p:nvPr/>
            </p:nvCxnSpPr>
            <p:spPr>
              <a:xfrm flipV="1">
                <a:off x="2265675"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02B9104-2FFF-4459-BBB7-3A672350BB16}"/>
                  </a:ext>
                </a:extLst>
              </p:cNvPr>
              <p:cNvSpPr/>
              <p:nvPr/>
            </p:nvSpPr>
            <p:spPr bwMode="auto">
              <a:xfrm>
                <a:off x="2192944" y="1976260"/>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26B30E9E-B848-4553-A592-33785117F0EF}"/>
              </a:ext>
            </a:extLst>
          </p:cNvPr>
          <p:cNvGrpSpPr/>
          <p:nvPr/>
        </p:nvGrpSpPr>
        <p:grpSpPr>
          <a:xfrm>
            <a:off x="2855420" y="1550433"/>
            <a:ext cx="526450" cy="802992"/>
            <a:chOff x="2864831" y="1687351"/>
            <a:chExt cx="537006" cy="819094"/>
          </a:xfrm>
        </p:grpSpPr>
        <p:sp>
          <p:nvSpPr>
            <p:cNvPr id="54" name="TextBox 53">
              <a:extLst>
                <a:ext uri="{FF2B5EF4-FFF2-40B4-BE49-F238E27FC236}">
                  <a16:creationId xmlns:a16="http://schemas.microsoft.com/office/drawing/2014/main" id="{A665BBF2-6D11-4CA3-B2C2-FDA64E55F031}"/>
                </a:ext>
              </a:extLst>
            </p:cNvPr>
            <p:cNvSpPr txBox="1"/>
            <p:nvPr/>
          </p:nvSpPr>
          <p:spPr>
            <a:xfrm>
              <a:off x="2864831" y="1687351"/>
              <a:ext cx="537006" cy="215444"/>
            </a:xfrm>
            <a:prstGeom prst="rect">
              <a:avLst/>
            </a:prstGeom>
            <a:noFill/>
          </p:spPr>
          <p:txBody>
            <a:bodyPr wrap="none" lIns="0" tIns="0" rIns="0" bIns="0" rtlCol="0">
              <a:spAutoFit/>
            </a:bodyPr>
            <a:lstStyle/>
            <a:p>
              <a:pPr algn="ctr" defTabSz="914367">
                <a:defRPr/>
              </a:pPr>
              <a:r>
                <a:rPr lang="en-US" sz="1372">
                  <a:gradFill>
                    <a:gsLst>
                      <a:gs pos="2917">
                        <a:srgbClr val="1A1A1A"/>
                      </a:gs>
                      <a:gs pos="30000">
                        <a:srgbClr val="1A1A1A"/>
                      </a:gs>
                    </a:gsLst>
                    <a:lin ang="5400000" scaled="0"/>
                  </a:gradFill>
                  <a:latin typeface="Segoe UI Semibold"/>
                </a:rPr>
                <a:t>Cola</a:t>
              </a:r>
            </a:p>
          </p:txBody>
        </p:sp>
        <p:grpSp>
          <p:nvGrpSpPr>
            <p:cNvPr id="5" name="Group 4">
              <a:extLst>
                <a:ext uri="{FF2B5EF4-FFF2-40B4-BE49-F238E27FC236}">
                  <a16:creationId xmlns:a16="http://schemas.microsoft.com/office/drawing/2014/main" id="{DA61CE68-E03D-4FEA-BD0E-39DD217DBFF0}"/>
                </a:ext>
              </a:extLst>
            </p:cNvPr>
            <p:cNvGrpSpPr/>
            <p:nvPr/>
          </p:nvGrpSpPr>
          <p:grpSpPr>
            <a:xfrm>
              <a:off x="3060603" y="1980286"/>
              <a:ext cx="145463" cy="526159"/>
              <a:chOff x="2997346" y="1980286"/>
              <a:chExt cx="145463" cy="526159"/>
            </a:xfrm>
          </p:grpSpPr>
          <p:cxnSp>
            <p:nvCxnSpPr>
              <p:cNvPr id="50" name="Straight Connector 49">
                <a:extLst>
                  <a:ext uri="{FF2B5EF4-FFF2-40B4-BE49-F238E27FC236}">
                    <a16:creationId xmlns:a16="http://schemas.microsoft.com/office/drawing/2014/main" id="{79015B40-AB5A-4AF8-B6E7-6B87A7B86008}"/>
                  </a:ext>
                </a:extLst>
              </p:cNvPr>
              <p:cNvCxnSpPr/>
              <p:nvPr/>
            </p:nvCxnSpPr>
            <p:spPr>
              <a:xfrm flipV="1">
                <a:off x="3070077"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B97893E1-48C9-429C-BEAA-DE384CB6412B}"/>
                  </a:ext>
                </a:extLst>
              </p:cNvPr>
              <p:cNvSpPr/>
              <p:nvPr/>
            </p:nvSpPr>
            <p:spPr bwMode="auto">
              <a:xfrm>
                <a:off x="2997346"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5098A626-D727-40FC-97D2-D4D3AC4E8F47}"/>
              </a:ext>
            </a:extLst>
          </p:cNvPr>
          <p:cNvGrpSpPr/>
          <p:nvPr/>
        </p:nvGrpSpPr>
        <p:grpSpPr>
          <a:xfrm>
            <a:off x="3648394" y="1550433"/>
            <a:ext cx="273440" cy="802992"/>
            <a:chOff x="3673705" y="1687351"/>
            <a:chExt cx="278923" cy="819094"/>
          </a:xfrm>
        </p:grpSpPr>
        <p:sp>
          <p:nvSpPr>
            <p:cNvPr id="55" name="TextBox 54">
              <a:extLst>
                <a:ext uri="{FF2B5EF4-FFF2-40B4-BE49-F238E27FC236}">
                  <a16:creationId xmlns:a16="http://schemas.microsoft.com/office/drawing/2014/main" id="{D46C7836-889A-47ED-960E-E309A43A7164}"/>
                </a:ext>
              </a:extLst>
            </p:cNvPr>
            <p:cNvSpPr txBox="1"/>
            <p:nvPr/>
          </p:nvSpPr>
          <p:spPr>
            <a:xfrm>
              <a:off x="3673705" y="1687351"/>
              <a:ext cx="278923" cy="215444"/>
            </a:xfrm>
            <a:prstGeom prst="rect">
              <a:avLst/>
            </a:prstGeom>
            <a:noFill/>
          </p:spPr>
          <p:txBody>
            <a:bodyPr wrap="none" lIns="0" tIns="0" rIns="0" bIns="0" rtlCol="0">
              <a:spAutoFit/>
            </a:bodyPr>
            <a:lstStyle/>
            <a:p>
              <a:pPr algn="ctr" defTabSz="914367">
                <a:defRPr/>
              </a:pPr>
              <a:r>
                <a:rPr lang="en-US" sz="1372">
                  <a:gradFill>
                    <a:gsLst>
                      <a:gs pos="2917">
                        <a:srgbClr val="1A1A1A"/>
                      </a:gs>
                      <a:gs pos="30000">
                        <a:srgbClr val="1A1A1A"/>
                      </a:gs>
                    </a:gsLst>
                    <a:lin ang="5400000" scaled="0"/>
                  </a:gradFill>
                  <a:latin typeface="Segoe UI Semibold"/>
                </a:rPr>
                <a:t>Archivo</a:t>
              </a:r>
            </a:p>
          </p:txBody>
        </p:sp>
        <p:grpSp>
          <p:nvGrpSpPr>
            <p:cNvPr id="6" name="Group 5">
              <a:extLst>
                <a:ext uri="{FF2B5EF4-FFF2-40B4-BE49-F238E27FC236}">
                  <a16:creationId xmlns:a16="http://schemas.microsoft.com/office/drawing/2014/main" id="{1D4D825C-3673-4619-81F2-26DB2C87B9A9}"/>
                </a:ext>
              </a:extLst>
            </p:cNvPr>
            <p:cNvGrpSpPr/>
            <p:nvPr/>
          </p:nvGrpSpPr>
          <p:grpSpPr>
            <a:xfrm>
              <a:off x="3747574" y="1980286"/>
              <a:ext cx="145463" cy="526159"/>
              <a:chOff x="3801748" y="1980286"/>
              <a:chExt cx="145463" cy="526159"/>
            </a:xfrm>
          </p:grpSpPr>
          <p:cxnSp>
            <p:nvCxnSpPr>
              <p:cNvPr id="51" name="Straight Connector 50">
                <a:extLst>
                  <a:ext uri="{FF2B5EF4-FFF2-40B4-BE49-F238E27FC236}">
                    <a16:creationId xmlns:a16="http://schemas.microsoft.com/office/drawing/2014/main" id="{858A093D-8B03-4EA6-B4D7-1AD0E164CDB5}"/>
                  </a:ext>
                </a:extLst>
              </p:cNvPr>
              <p:cNvCxnSpPr/>
              <p:nvPr/>
            </p:nvCxnSpPr>
            <p:spPr>
              <a:xfrm flipV="1">
                <a:off x="3874479"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2ED5D2CC-870D-4A60-8CA2-3CA47EB5113B}"/>
                  </a:ext>
                </a:extLst>
              </p:cNvPr>
              <p:cNvSpPr/>
              <p:nvPr/>
            </p:nvSpPr>
            <p:spPr bwMode="auto">
              <a:xfrm>
                <a:off x="3801748" y="1980286"/>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340E8902-D211-46CC-AD15-8E86354A8436}"/>
              </a:ext>
            </a:extLst>
          </p:cNvPr>
          <p:cNvGrpSpPr/>
          <p:nvPr/>
        </p:nvGrpSpPr>
        <p:grpSpPr>
          <a:xfrm>
            <a:off x="4278535" y="1550433"/>
            <a:ext cx="363882" cy="802992"/>
            <a:chOff x="4316465" y="1687351"/>
            <a:chExt cx="371177" cy="819094"/>
          </a:xfrm>
        </p:grpSpPr>
        <p:sp>
          <p:nvSpPr>
            <p:cNvPr id="56" name="TextBox 55">
              <a:extLst>
                <a:ext uri="{FF2B5EF4-FFF2-40B4-BE49-F238E27FC236}">
                  <a16:creationId xmlns:a16="http://schemas.microsoft.com/office/drawing/2014/main" id="{0F0A3F88-1733-40BF-907A-A13AB3B99D48}"/>
                </a:ext>
              </a:extLst>
            </p:cNvPr>
            <p:cNvSpPr txBox="1"/>
            <p:nvPr/>
          </p:nvSpPr>
          <p:spPr>
            <a:xfrm>
              <a:off x="4316465" y="1687351"/>
              <a:ext cx="371177" cy="215382"/>
            </a:xfrm>
            <a:prstGeom prst="rect">
              <a:avLst/>
            </a:prstGeom>
            <a:noFill/>
          </p:spPr>
          <p:txBody>
            <a:bodyPr wrap="none" lIns="0" tIns="0" rIns="0" bIns="0" rtlCol="0">
              <a:spAutoFit/>
            </a:bodyPr>
            <a:lstStyle/>
            <a:p>
              <a:pPr algn="ctr" defTabSz="914367">
                <a:defRPr/>
              </a:pPr>
              <a:r>
                <a:rPr lang="en-US" sz="1372" dirty="0">
                  <a:gradFill>
                    <a:gsLst>
                      <a:gs pos="2917">
                        <a:srgbClr val="1A1A1A"/>
                      </a:gs>
                      <a:gs pos="30000">
                        <a:srgbClr val="1A1A1A"/>
                      </a:gs>
                    </a:gsLst>
                    <a:lin ang="5400000" scaled="0"/>
                  </a:gradFill>
                  <a:latin typeface="Segoe UI Semibold"/>
                </a:rPr>
                <a:t>SMB</a:t>
              </a:r>
            </a:p>
          </p:txBody>
        </p:sp>
        <p:grpSp>
          <p:nvGrpSpPr>
            <p:cNvPr id="7" name="Group 6">
              <a:extLst>
                <a:ext uri="{FF2B5EF4-FFF2-40B4-BE49-F238E27FC236}">
                  <a16:creationId xmlns:a16="http://schemas.microsoft.com/office/drawing/2014/main" id="{5623A577-2222-4D45-B820-C331AFFDF7DA}"/>
                </a:ext>
              </a:extLst>
            </p:cNvPr>
            <p:cNvGrpSpPr/>
            <p:nvPr/>
          </p:nvGrpSpPr>
          <p:grpSpPr>
            <a:xfrm>
              <a:off x="4434545" y="1979573"/>
              <a:ext cx="145463" cy="526872"/>
              <a:chOff x="4606149" y="1979573"/>
              <a:chExt cx="145463" cy="526872"/>
            </a:xfrm>
          </p:grpSpPr>
          <p:cxnSp>
            <p:nvCxnSpPr>
              <p:cNvPr id="52" name="Straight Connector 51">
                <a:extLst>
                  <a:ext uri="{FF2B5EF4-FFF2-40B4-BE49-F238E27FC236}">
                    <a16:creationId xmlns:a16="http://schemas.microsoft.com/office/drawing/2014/main" id="{3DE1A2AA-D260-4C65-A692-B91224C30E29}"/>
                  </a:ext>
                </a:extLst>
              </p:cNvPr>
              <p:cNvCxnSpPr/>
              <p:nvPr/>
            </p:nvCxnSpPr>
            <p:spPr>
              <a:xfrm flipV="1">
                <a:off x="4678880" y="20587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472DF635-65AD-4F4E-8C54-A5BD49B02375}"/>
                  </a:ext>
                </a:extLst>
              </p:cNvPr>
              <p:cNvSpPr/>
              <p:nvPr/>
            </p:nvSpPr>
            <p:spPr bwMode="auto">
              <a:xfrm>
                <a:off x="4606149" y="1979573"/>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C6D7D1A4-0B45-44D2-83BD-C85A3DF92B77}"/>
              </a:ext>
            </a:extLst>
          </p:cNvPr>
          <p:cNvGrpSpPr/>
          <p:nvPr/>
        </p:nvGrpSpPr>
        <p:grpSpPr>
          <a:xfrm>
            <a:off x="6906506" y="1550434"/>
            <a:ext cx="3180365" cy="4756248"/>
            <a:chOff x="7044995" y="1581026"/>
            <a:chExt cx="3244138" cy="4851621"/>
          </a:xfrm>
        </p:grpSpPr>
        <p:grpSp>
          <p:nvGrpSpPr>
            <p:cNvPr id="33" name="Group 4">
              <a:extLst>
                <a:ext uri="{FF2B5EF4-FFF2-40B4-BE49-F238E27FC236}">
                  <a16:creationId xmlns:a16="http://schemas.microsoft.com/office/drawing/2014/main" id="{40E2F509-64AA-4ADE-9DC8-43BE9DCC0B05}"/>
                </a:ext>
              </a:extLst>
            </p:cNvPr>
            <p:cNvGrpSpPr/>
            <p:nvPr/>
          </p:nvGrpSpPr>
          <p:grpSpPr>
            <a:xfrm>
              <a:off x="7044995" y="2400119"/>
              <a:ext cx="3244138" cy="4032528"/>
              <a:chOff x="7149769" y="2933815"/>
              <a:chExt cx="4239985" cy="3967973"/>
            </a:xfrm>
          </p:grpSpPr>
          <p:sp>
            <p:nvSpPr>
              <p:cNvPr id="34" name="Rectangle 33">
                <a:extLst>
                  <a:ext uri="{FF2B5EF4-FFF2-40B4-BE49-F238E27FC236}">
                    <a16:creationId xmlns:a16="http://schemas.microsoft.com/office/drawing/2014/main" id="{80AEE578-DF86-4CEE-8BE6-40CB60497599}"/>
                  </a:ext>
                </a:extLst>
              </p:cNvPr>
              <p:cNvSpPr/>
              <p:nvPr/>
            </p:nvSpPr>
            <p:spPr bwMode="auto">
              <a:xfrm>
                <a:off x="7149769" y="2933815"/>
                <a:ext cx="4239985" cy="3967973"/>
              </a:xfrm>
              <a:prstGeom prst="rect">
                <a:avLst/>
              </a:prstGeom>
              <a:noFill/>
              <a:ln w="19050" cap="flat" cmpd="sng" algn="ctr">
                <a:solidFill>
                  <a:schemeClr val="bg1">
                    <a:lumMod val="65000"/>
                  </a:schemeClr>
                </a:solidFill>
                <a:prstDash val="sysDot"/>
                <a:round/>
                <a:headEnd type="none" w="med" len="med"/>
                <a:tailEnd type="none" w="med" len="med"/>
              </a:ln>
              <a:effectLst/>
            </p:spPr>
            <p:txBody>
              <a:bodyPr anchor="b"/>
              <a:lstStyle/>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r>
                  <a:rPr lang="en-US" sz="1372" b="1" kern="0">
                    <a:solidFill>
                      <a:srgbClr val="1A1A1A"/>
                    </a:solidFill>
                    <a:latin typeface="Segoe UI Semibold"/>
                  </a:rPr>
                  <a:t>Sello de almacenamiento</a:t>
                </a:r>
              </a:p>
            </p:txBody>
          </p:sp>
          <p:sp>
            <p:nvSpPr>
              <p:cNvPr id="35" name="Rectangle 34">
                <a:extLst>
                  <a:ext uri="{FF2B5EF4-FFF2-40B4-BE49-F238E27FC236}">
                    <a16:creationId xmlns:a16="http://schemas.microsoft.com/office/drawing/2014/main" id="{3002C6EB-888D-4D52-BC76-6AEDEDD45FEE}"/>
                  </a:ext>
                </a:extLst>
              </p:cNvPr>
              <p:cNvSpPr/>
              <p:nvPr/>
            </p:nvSpPr>
            <p:spPr>
              <a:xfrm>
                <a:off x="8700126" y="3132336"/>
                <a:ext cx="1143000" cy="381000"/>
              </a:xfrm>
              <a:prstGeom prst="rect">
                <a:avLst/>
              </a:prstGeom>
              <a:noFill/>
              <a:ln w="190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7591">
                  <a:defRPr/>
                </a:pPr>
                <a:r>
                  <a:rPr lang="en-US" sz="1372" b="1" kern="0" dirty="0">
                    <a:solidFill>
                      <a:srgbClr val="1A1A1A"/>
                    </a:solidFill>
                    <a:latin typeface="Segoe UI Semibold"/>
                  </a:rPr>
                  <a:t>LB</a:t>
                </a:r>
              </a:p>
            </p:txBody>
          </p:sp>
          <p:cxnSp>
            <p:nvCxnSpPr>
              <p:cNvPr id="36" name="Straight Arrow Connector 35">
                <a:extLst>
                  <a:ext uri="{FF2B5EF4-FFF2-40B4-BE49-F238E27FC236}">
                    <a16:creationId xmlns:a16="http://schemas.microsoft.com/office/drawing/2014/main" id="{FF231B65-CDD8-4FBB-A8FD-6766BC04890D}"/>
                  </a:ext>
                </a:extLst>
              </p:cNvPr>
              <p:cNvCxnSpPr/>
              <p:nvPr/>
            </p:nvCxnSpPr>
            <p:spPr>
              <a:xfrm rot="5400000">
                <a:off x="9081921" y="3703837"/>
                <a:ext cx="380206" cy="795"/>
              </a:xfrm>
              <a:prstGeom prst="straightConnector1">
                <a:avLst/>
              </a:prstGeom>
              <a:noFill/>
              <a:ln w="19050">
                <a:solidFill>
                  <a:schemeClr val="bg1">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EED8663-5932-40AF-92AB-3F0CDBAECC5E}"/>
                  </a:ext>
                </a:extLst>
              </p:cNvPr>
              <p:cNvCxnSpPr/>
              <p:nvPr/>
            </p:nvCxnSpPr>
            <p:spPr>
              <a:xfrm rot="5400000">
                <a:off x="9081921" y="4440116"/>
                <a:ext cx="380206" cy="795"/>
              </a:xfrm>
              <a:prstGeom prst="straightConnector1">
                <a:avLst/>
              </a:prstGeom>
              <a:noFill/>
              <a:ln w="19050">
                <a:solidFill>
                  <a:schemeClr val="bg1">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3720A15-77F7-4039-92C3-7A7C8C0A91B9}"/>
                  </a:ext>
                </a:extLst>
              </p:cNvPr>
              <p:cNvSpPr/>
              <p:nvPr/>
            </p:nvSpPr>
            <p:spPr bwMode="auto">
              <a:xfrm>
                <a:off x="7628424" y="4629607"/>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a:solidFill>
                      <a:srgbClr val="1A1A1A"/>
                    </a:solidFill>
                    <a:latin typeface="Segoe UI Semibold"/>
                  </a:rPr>
                  <a:t>Capa de partición</a:t>
                </a:r>
              </a:p>
            </p:txBody>
          </p:sp>
          <p:sp>
            <p:nvSpPr>
              <p:cNvPr id="39" name="Rectangle 38">
                <a:extLst>
                  <a:ext uri="{FF2B5EF4-FFF2-40B4-BE49-F238E27FC236}">
                    <a16:creationId xmlns:a16="http://schemas.microsoft.com/office/drawing/2014/main" id="{CBCD8117-D9B8-45EE-8096-7DB5A0C4F4AD}"/>
                  </a:ext>
                </a:extLst>
              </p:cNvPr>
              <p:cNvSpPr/>
              <p:nvPr/>
            </p:nvSpPr>
            <p:spPr bwMode="auto">
              <a:xfrm>
                <a:off x="7628424" y="3908492"/>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a:solidFill>
                      <a:srgbClr val="1A1A1A"/>
                    </a:solidFill>
                    <a:latin typeface="Segoe UI Semibold"/>
                  </a:rPr>
                  <a:t>Front-Ends</a:t>
                </a:r>
              </a:p>
            </p:txBody>
          </p:sp>
          <p:sp>
            <p:nvSpPr>
              <p:cNvPr id="40" name="Rectangle 39">
                <a:extLst>
                  <a:ext uri="{FF2B5EF4-FFF2-40B4-BE49-F238E27FC236}">
                    <a16:creationId xmlns:a16="http://schemas.microsoft.com/office/drawing/2014/main" id="{2DEED582-83C9-4A4A-9211-ED9B09D115BA}"/>
                  </a:ext>
                </a:extLst>
              </p:cNvPr>
              <p:cNvSpPr/>
              <p:nvPr/>
            </p:nvSpPr>
            <p:spPr bwMode="auto">
              <a:xfrm>
                <a:off x="7635241" y="5376298"/>
                <a:ext cx="3208629" cy="872657"/>
              </a:xfrm>
              <a:prstGeom prst="rect">
                <a:avLst/>
              </a:prstGeom>
              <a:noFill/>
              <a:ln w="19050" cap="flat" cmpd="sng" algn="ctr">
                <a:solidFill>
                  <a:schemeClr val="accent5"/>
                </a:solidFill>
                <a:prstDash val="solid"/>
                <a:round/>
                <a:headEnd type="none" w="med" len="med"/>
                <a:tailEnd type="none" w="med" len="med"/>
              </a:ln>
              <a:effectLst/>
            </p:spPr>
            <p:txBody>
              <a:bodyPr wrap="square" rtlCol="0" anchor="t">
                <a:noAutofit/>
              </a:bodyPr>
              <a:lstStyle/>
              <a:p>
                <a:pPr algn="ctr" defTabSz="767591">
                  <a:defRPr/>
                </a:pPr>
                <a:r>
                  <a:rPr lang="en-US" sz="1372" b="1" kern="0">
                    <a:solidFill>
                      <a:srgbClr val="1A1A1A"/>
                    </a:solidFill>
                    <a:latin typeface="Segoe UI Semibold"/>
                  </a:rPr>
                  <a:t>Capa DFS</a:t>
                </a:r>
                <a:br>
                  <a:rPr lang="en-US" sz="1372" b="1" kern="0">
                    <a:solidFill>
                      <a:srgbClr val="1A1A1A"/>
                    </a:solidFill>
                    <a:latin typeface="Segoe UI Semibold"/>
                  </a:rPr>
                </a:br>
                <a:br>
                  <a:rPr lang="en-US" sz="1372" b="1" kern="0">
                    <a:solidFill>
                      <a:srgbClr val="1A1A1A"/>
                    </a:solidFill>
                    <a:latin typeface="Segoe UI Semibold"/>
                  </a:rPr>
                </a:br>
                <a:endParaRPr lang="en-US" sz="1372" b="1" kern="0">
                  <a:solidFill>
                    <a:srgbClr val="1A1A1A"/>
                  </a:solidFill>
                  <a:latin typeface="Segoe UI Semibold"/>
                </a:endParaRPr>
              </a:p>
            </p:txBody>
          </p:sp>
          <p:cxnSp>
            <p:nvCxnSpPr>
              <p:cNvPr id="41" name="Straight Arrow Connector 40">
                <a:extLst>
                  <a:ext uri="{FF2B5EF4-FFF2-40B4-BE49-F238E27FC236}">
                    <a16:creationId xmlns:a16="http://schemas.microsoft.com/office/drawing/2014/main" id="{9434F988-8E75-4BB9-9A23-27BBDDDD9B61}"/>
                  </a:ext>
                </a:extLst>
              </p:cNvPr>
              <p:cNvCxnSpPr/>
              <p:nvPr/>
            </p:nvCxnSpPr>
            <p:spPr>
              <a:xfrm rot="5400000">
                <a:off x="9081921" y="5167120"/>
                <a:ext cx="380206" cy="795"/>
              </a:xfrm>
              <a:prstGeom prst="straightConnector1">
                <a:avLst/>
              </a:prstGeom>
              <a:noFill/>
              <a:ln w="19050">
                <a:solidFill>
                  <a:schemeClr val="bg1">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3C48CA9-F61E-42E7-8890-E219ED042A67}"/>
                  </a:ext>
                </a:extLst>
              </p:cNvPr>
              <p:cNvSpPr txBox="1"/>
              <p:nvPr/>
            </p:nvSpPr>
            <p:spPr>
              <a:xfrm>
                <a:off x="7961349" y="5976014"/>
                <a:ext cx="2556410" cy="291619"/>
              </a:xfrm>
              <a:prstGeom prst="rect">
                <a:avLst/>
              </a:prstGeom>
              <a:noFill/>
              <a:effectLst/>
            </p:spPr>
            <p:txBody>
              <a:bodyPr wrap="none" rtlCol="0">
                <a:spAutoFit/>
              </a:bodyPr>
              <a:lstStyle/>
              <a:p>
                <a:pPr defTabSz="767591">
                  <a:defRPr/>
                </a:pPr>
                <a:r>
                  <a:rPr lang="en-US" sz="1300" b="1" kern="0" dirty="0">
                    <a:solidFill>
                      <a:srgbClr val="0078D4"/>
                    </a:solidFill>
                    <a:latin typeface="Segoe UI Semibold"/>
                  </a:rPr>
                  <a:t>Replicación intra-sello</a:t>
                </a:r>
              </a:p>
            </p:txBody>
          </p:sp>
        </p:grpSp>
        <p:sp>
          <p:nvSpPr>
            <p:cNvPr id="58" name="TextBox 57">
              <a:extLst>
                <a:ext uri="{FF2B5EF4-FFF2-40B4-BE49-F238E27FC236}">
                  <a16:creationId xmlns:a16="http://schemas.microsoft.com/office/drawing/2014/main" id="{27564B22-C8F6-48CE-8622-BCD487B4777D}"/>
                </a:ext>
              </a:extLst>
            </p:cNvPr>
            <p:cNvSpPr txBox="1"/>
            <p:nvPr/>
          </p:nvSpPr>
          <p:spPr>
            <a:xfrm>
              <a:off x="8151283" y="1581026"/>
              <a:ext cx="985334" cy="215444"/>
            </a:xfrm>
            <a:prstGeom prst="rect">
              <a:avLst/>
            </a:prstGeom>
            <a:noFill/>
          </p:spPr>
          <p:txBody>
            <a:bodyPr wrap="none" lIns="0" tIns="0" rIns="0" bIns="0" rtlCol="0">
              <a:spAutoFit/>
            </a:bodyPr>
            <a:lstStyle>
              <a:defPPr>
                <a:defRPr lang="en-US"/>
              </a:defPPr>
              <a:lvl1pPr algn="ctr">
                <a:defRPr sz="1400">
                  <a:gradFill>
                    <a:gsLst>
                      <a:gs pos="2917">
                        <a:schemeClr val="tx1"/>
                      </a:gs>
                      <a:gs pos="30000">
                        <a:schemeClr val="tx1"/>
                      </a:gs>
                    </a:gsLst>
                    <a:lin ang="5400000" scaled="0"/>
                  </a:gradFill>
                  <a:latin typeface="+mj-lt"/>
                </a:defRPr>
              </a:lvl1pPr>
            </a:lstStyle>
            <a:p>
              <a:pPr defTabSz="914367">
                <a:defRPr/>
              </a:pPr>
              <a:r>
                <a:rPr lang="en-US" sz="1372">
                  <a:gradFill>
                    <a:gsLst>
                      <a:gs pos="2917">
                        <a:srgbClr val="1A1A1A"/>
                      </a:gs>
                      <a:gs pos="30000">
                        <a:srgbClr val="1A1A1A"/>
                      </a:gs>
                    </a:gsLst>
                    <a:lin ang="5400000" scaled="0"/>
                  </a:gradFill>
                  <a:latin typeface="Segoe UI Semibold"/>
                </a:rPr>
                <a:t>RAGRS Blob</a:t>
              </a:r>
            </a:p>
          </p:txBody>
        </p:sp>
        <p:grpSp>
          <p:nvGrpSpPr>
            <p:cNvPr id="15" name="Group 14">
              <a:extLst>
                <a:ext uri="{FF2B5EF4-FFF2-40B4-BE49-F238E27FC236}">
                  <a16:creationId xmlns:a16="http://schemas.microsoft.com/office/drawing/2014/main" id="{34F0EE47-D581-4F69-8223-0FBEFC3C44E8}"/>
                </a:ext>
              </a:extLst>
            </p:cNvPr>
            <p:cNvGrpSpPr/>
            <p:nvPr/>
          </p:nvGrpSpPr>
          <p:grpSpPr>
            <a:xfrm>
              <a:off x="8571219" y="1877188"/>
              <a:ext cx="145463" cy="526872"/>
              <a:chOff x="4586945" y="2131973"/>
              <a:chExt cx="145463" cy="526872"/>
            </a:xfrm>
          </p:grpSpPr>
          <p:cxnSp>
            <p:nvCxnSpPr>
              <p:cNvPr id="62" name="Straight Connector 61">
                <a:extLst>
                  <a:ext uri="{FF2B5EF4-FFF2-40B4-BE49-F238E27FC236}">
                    <a16:creationId xmlns:a16="http://schemas.microsoft.com/office/drawing/2014/main" id="{B1E2D189-BCFD-47D8-BA79-B359EE783443}"/>
                  </a:ext>
                </a:extLst>
              </p:cNvPr>
              <p:cNvCxnSpPr/>
              <p:nvPr/>
            </p:nvCxnSpPr>
            <p:spPr>
              <a:xfrm flipV="1">
                <a:off x="4659676" y="2211170"/>
                <a:ext cx="0" cy="447675"/>
              </a:xfrm>
              <a:prstGeom prst="line">
                <a:avLst/>
              </a:prstGeom>
              <a:ln w="19050">
                <a:solidFill>
                  <a:schemeClr val="tx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5E74F3F-E4C6-4282-9818-B41ED2AE2DBE}"/>
                  </a:ext>
                </a:extLst>
              </p:cNvPr>
              <p:cNvSpPr/>
              <p:nvPr/>
            </p:nvSpPr>
            <p:spPr bwMode="auto">
              <a:xfrm>
                <a:off x="4586945" y="2131973"/>
                <a:ext cx="145463" cy="145463"/>
              </a:xfrm>
              <a:prstGeom prst="ellipse">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4" name="arrow_11" title="Icon of a circle made of two curved arrows">
              <a:extLst>
                <a:ext uri="{FF2B5EF4-FFF2-40B4-BE49-F238E27FC236}">
                  <a16:creationId xmlns:a16="http://schemas.microsoft.com/office/drawing/2014/main" id="{16544B10-167B-4AD4-941E-863B70BB32BC}"/>
                </a:ext>
              </a:extLst>
            </p:cNvPr>
            <p:cNvSpPr>
              <a:spLocks noChangeAspect="1" noEditPoints="1"/>
            </p:cNvSpPr>
            <p:nvPr/>
          </p:nvSpPr>
          <p:spPr bwMode="auto">
            <a:xfrm>
              <a:off x="8535535" y="5200849"/>
              <a:ext cx="263057" cy="27480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grpSp>
      <p:grpSp>
        <p:nvGrpSpPr>
          <p:cNvPr id="65" name="Group 4">
            <a:extLst>
              <a:ext uri="{FF2B5EF4-FFF2-40B4-BE49-F238E27FC236}">
                <a16:creationId xmlns:a16="http://schemas.microsoft.com/office/drawing/2014/main" id="{FCA25FA1-29FD-42E8-93B0-0CC8CC8D882F}"/>
              </a:ext>
            </a:extLst>
          </p:cNvPr>
          <p:cNvGrpSpPr/>
          <p:nvPr/>
        </p:nvGrpSpPr>
        <p:grpSpPr>
          <a:xfrm>
            <a:off x="1894803" y="2353425"/>
            <a:ext cx="3180365" cy="3953257"/>
            <a:chOff x="7149769" y="2933815"/>
            <a:chExt cx="4239985" cy="3967973"/>
          </a:xfrm>
        </p:grpSpPr>
        <p:sp>
          <p:nvSpPr>
            <p:cNvPr id="66" name="Rectangle 65">
              <a:extLst>
                <a:ext uri="{FF2B5EF4-FFF2-40B4-BE49-F238E27FC236}">
                  <a16:creationId xmlns:a16="http://schemas.microsoft.com/office/drawing/2014/main" id="{B7107379-20F6-45F5-9E38-7299F818E675}"/>
                </a:ext>
              </a:extLst>
            </p:cNvPr>
            <p:cNvSpPr/>
            <p:nvPr/>
          </p:nvSpPr>
          <p:spPr bwMode="auto">
            <a:xfrm>
              <a:off x="7149769" y="2933815"/>
              <a:ext cx="4239985" cy="3967973"/>
            </a:xfrm>
            <a:prstGeom prst="rect">
              <a:avLst/>
            </a:prstGeom>
            <a:noFill/>
            <a:ln w="19050" cap="flat" cmpd="sng" algn="ctr">
              <a:solidFill>
                <a:schemeClr val="tx1"/>
              </a:solidFill>
              <a:prstDash val="sysDot"/>
              <a:round/>
              <a:headEnd type="none" w="med" len="med"/>
              <a:tailEnd type="none" w="med" len="med"/>
            </a:ln>
            <a:effectLst/>
          </p:spPr>
          <p:txBody>
            <a:bodyPr anchor="b"/>
            <a:lstStyle/>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endParaRPr lang="en-US" sz="1372" kern="0">
                <a:solidFill>
                  <a:srgbClr val="1A1A1A"/>
                </a:solidFill>
                <a:latin typeface="Segoe UI Semibold"/>
              </a:endParaRPr>
            </a:p>
            <a:p>
              <a:pPr algn="ctr" defTabSz="767591">
                <a:defRPr/>
              </a:pPr>
              <a:r>
                <a:rPr lang="en-US" sz="1372" b="1" kern="0">
                  <a:solidFill>
                    <a:srgbClr val="1A1A1A"/>
                  </a:solidFill>
                  <a:latin typeface="Segoe UI Semibold"/>
                </a:rPr>
                <a:t>Sello de almacenamiento</a:t>
              </a:r>
            </a:p>
          </p:txBody>
        </p:sp>
        <p:sp>
          <p:nvSpPr>
            <p:cNvPr id="67" name="Rectangle 66">
              <a:extLst>
                <a:ext uri="{FF2B5EF4-FFF2-40B4-BE49-F238E27FC236}">
                  <a16:creationId xmlns:a16="http://schemas.microsoft.com/office/drawing/2014/main" id="{16668C8D-125C-4D14-B267-DAA4E4E2645C}"/>
                </a:ext>
              </a:extLst>
            </p:cNvPr>
            <p:cNvSpPr/>
            <p:nvPr/>
          </p:nvSpPr>
          <p:spPr>
            <a:xfrm>
              <a:off x="8700126" y="3132336"/>
              <a:ext cx="1143000" cy="381000"/>
            </a:xfrm>
            <a:prstGeom prst="rect">
              <a:avLst/>
            </a:prstGeom>
            <a:noFill/>
            <a:ln w="190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7591">
                <a:defRPr/>
              </a:pPr>
              <a:r>
                <a:rPr lang="en-US" sz="1372" b="1" kern="0" dirty="0">
                  <a:solidFill>
                    <a:srgbClr val="1A1A1A"/>
                  </a:solidFill>
                  <a:latin typeface="Segoe UI Semibold"/>
                </a:rPr>
                <a:t>LB</a:t>
              </a:r>
            </a:p>
          </p:txBody>
        </p:sp>
        <p:cxnSp>
          <p:nvCxnSpPr>
            <p:cNvPr id="68" name="Straight Arrow Connector 67">
              <a:extLst>
                <a:ext uri="{FF2B5EF4-FFF2-40B4-BE49-F238E27FC236}">
                  <a16:creationId xmlns:a16="http://schemas.microsoft.com/office/drawing/2014/main" id="{75E39E36-A6AE-4F94-9038-2099906E3D55}"/>
                </a:ext>
              </a:extLst>
            </p:cNvPr>
            <p:cNvCxnSpPr/>
            <p:nvPr/>
          </p:nvCxnSpPr>
          <p:spPr>
            <a:xfrm rot="5400000">
              <a:off x="9081921" y="3703837"/>
              <a:ext cx="380206" cy="795"/>
            </a:xfrm>
            <a:prstGeom prst="straightConnector1">
              <a:avLst/>
            </a:prstGeom>
            <a:noFill/>
            <a:ln w="19050">
              <a:solidFill>
                <a:schemeClr val="bg1">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C980F8F-80DF-4922-BE32-FF19F15AE076}"/>
                </a:ext>
              </a:extLst>
            </p:cNvPr>
            <p:cNvCxnSpPr/>
            <p:nvPr/>
          </p:nvCxnSpPr>
          <p:spPr>
            <a:xfrm rot="5400000">
              <a:off x="9081921" y="4440116"/>
              <a:ext cx="380206" cy="795"/>
            </a:xfrm>
            <a:prstGeom prst="straightConnector1">
              <a:avLst/>
            </a:prstGeom>
            <a:noFill/>
            <a:ln w="19050">
              <a:solidFill>
                <a:schemeClr val="bg1">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4F826BB1-1FDC-4E5F-B6D4-5CC53239CBCF}"/>
                </a:ext>
              </a:extLst>
            </p:cNvPr>
            <p:cNvSpPr/>
            <p:nvPr/>
          </p:nvSpPr>
          <p:spPr bwMode="auto">
            <a:xfrm>
              <a:off x="7628424" y="4629607"/>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dirty="0">
                  <a:solidFill>
                    <a:srgbClr val="1A1A1A"/>
                  </a:solidFill>
                  <a:latin typeface="Segoe UI Semibold"/>
                </a:rPr>
                <a:t>Capa de partición</a:t>
              </a:r>
            </a:p>
          </p:txBody>
        </p:sp>
        <p:sp>
          <p:nvSpPr>
            <p:cNvPr id="71" name="Rectangle 70">
              <a:extLst>
                <a:ext uri="{FF2B5EF4-FFF2-40B4-BE49-F238E27FC236}">
                  <a16:creationId xmlns:a16="http://schemas.microsoft.com/office/drawing/2014/main" id="{558D985B-9B25-4554-8C9E-268F70212E5C}"/>
                </a:ext>
              </a:extLst>
            </p:cNvPr>
            <p:cNvSpPr/>
            <p:nvPr/>
          </p:nvSpPr>
          <p:spPr bwMode="auto">
            <a:xfrm>
              <a:off x="7628424" y="3908492"/>
              <a:ext cx="3287201" cy="302850"/>
            </a:xfrm>
            <a:prstGeom prst="rect">
              <a:avLst/>
            </a:prstGeom>
            <a:noFill/>
            <a:ln w="19050" cap="flat" cmpd="sng" algn="ctr">
              <a:solidFill>
                <a:schemeClr val="accent5"/>
              </a:solidFill>
              <a:prstDash val="solid"/>
              <a:round/>
              <a:headEnd type="none" w="med" len="med"/>
              <a:tailEnd type="none" w="med" len="med"/>
            </a:ln>
            <a:effectLst/>
          </p:spPr>
          <p:txBody>
            <a:bodyPr wrap="square" rtlCol="0" anchor="ctr">
              <a:spAutoFit/>
            </a:bodyPr>
            <a:lstStyle/>
            <a:p>
              <a:pPr algn="ctr" defTabSz="767591">
                <a:defRPr/>
              </a:pPr>
              <a:r>
                <a:rPr lang="en-US" sz="1372" b="1" kern="0">
                  <a:solidFill>
                    <a:srgbClr val="1A1A1A"/>
                  </a:solidFill>
                  <a:latin typeface="Segoe UI Semibold"/>
                </a:rPr>
                <a:t>Front-Ends</a:t>
              </a:r>
            </a:p>
          </p:txBody>
        </p:sp>
        <p:sp>
          <p:nvSpPr>
            <p:cNvPr id="72" name="Rectangle 71">
              <a:extLst>
                <a:ext uri="{FF2B5EF4-FFF2-40B4-BE49-F238E27FC236}">
                  <a16:creationId xmlns:a16="http://schemas.microsoft.com/office/drawing/2014/main" id="{D1EBC996-AD4D-40F9-924F-1B022624FF0E}"/>
                </a:ext>
              </a:extLst>
            </p:cNvPr>
            <p:cNvSpPr/>
            <p:nvPr/>
          </p:nvSpPr>
          <p:spPr bwMode="auto">
            <a:xfrm>
              <a:off x="7635241" y="5376298"/>
              <a:ext cx="3208629" cy="872657"/>
            </a:xfrm>
            <a:prstGeom prst="rect">
              <a:avLst/>
            </a:prstGeom>
            <a:noFill/>
            <a:ln w="19050" cap="flat" cmpd="sng" algn="ctr">
              <a:solidFill>
                <a:schemeClr val="accent5"/>
              </a:solidFill>
              <a:prstDash val="solid"/>
              <a:round/>
              <a:headEnd type="none" w="med" len="med"/>
              <a:tailEnd type="none" w="med" len="med"/>
            </a:ln>
            <a:effectLst/>
          </p:spPr>
          <p:txBody>
            <a:bodyPr wrap="square" rtlCol="0" anchor="t">
              <a:noAutofit/>
            </a:bodyPr>
            <a:lstStyle/>
            <a:p>
              <a:pPr algn="ctr" defTabSz="767591">
                <a:defRPr/>
              </a:pPr>
              <a:r>
                <a:rPr lang="en-US" sz="1372" b="1" kern="0">
                  <a:solidFill>
                    <a:srgbClr val="1A1A1A"/>
                  </a:solidFill>
                  <a:latin typeface="Segoe UI Semibold"/>
                </a:rPr>
                <a:t>Capa DFS</a:t>
              </a:r>
              <a:br>
                <a:rPr lang="en-US" sz="1372" b="1" kern="0">
                  <a:solidFill>
                    <a:srgbClr val="1A1A1A"/>
                  </a:solidFill>
                  <a:latin typeface="Segoe UI Semibold"/>
                </a:rPr>
              </a:br>
              <a:br>
                <a:rPr lang="en-US" sz="1372" b="1" kern="0">
                  <a:solidFill>
                    <a:srgbClr val="1A1A1A"/>
                  </a:solidFill>
                  <a:latin typeface="Segoe UI Semibold"/>
                </a:rPr>
              </a:br>
              <a:endParaRPr lang="en-US" sz="1372" b="1" kern="0">
                <a:solidFill>
                  <a:srgbClr val="1A1A1A"/>
                </a:solidFill>
                <a:latin typeface="Segoe UI Semibold"/>
              </a:endParaRPr>
            </a:p>
          </p:txBody>
        </p:sp>
        <p:cxnSp>
          <p:nvCxnSpPr>
            <p:cNvPr id="73" name="Straight Arrow Connector 72">
              <a:extLst>
                <a:ext uri="{FF2B5EF4-FFF2-40B4-BE49-F238E27FC236}">
                  <a16:creationId xmlns:a16="http://schemas.microsoft.com/office/drawing/2014/main" id="{9307A8C7-D618-46E0-8853-9E08A21A8C1B}"/>
                </a:ext>
              </a:extLst>
            </p:cNvPr>
            <p:cNvCxnSpPr/>
            <p:nvPr/>
          </p:nvCxnSpPr>
          <p:spPr>
            <a:xfrm rot="5400000">
              <a:off x="9081921" y="5167120"/>
              <a:ext cx="380206" cy="795"/>
            </a:xfrm>
            <a:prstGeom prst="straightConnector1">
              <a:avLst/>
            </a:prstGeom>
            <a:noFill/>
            <a:ln w="19050">
              <a:solidFill>
                <a:schemeClr val="bg1">
                  <a:lumMod val="50000"/>
                </a:schemeClr>
              </a:solidFill>
              <a:tailEnd type="arrow"/>
            </a:ln>
            <a:effectLst/>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D851E91-C6D7-4129-B3B4-23300375212F}"/>
                </a:ext>
              </a:extLst>
            </p:cNvPr>
            <p:cNvSpPr txBox="1"/>
            <p:nvPr/>
          </p:nvSpPr>
          <p:spPr>
            <a:xfrm>
              <a:off x="7961349" y="5976014"/>
              <a:ext cx="2556410" cy="291619"/>
            </a:xfrm>
            <a:prstGeom prst="rect">
              <a:avLst/>
            </a:prstGeom>
            <a:noFill/>
            <a:effectLst/>
          </p:spPr>
          <p:txBody>
            <a:bodyPr wrap="none" rtlCol="0">
              <a:spAutoFit/>
            </a:bodyPr>
            <a:lstStyle/>
            <a:p>
              <a:pPr defTabSz="767591">
                <a:defRPr/>
              </a:pPr>
              <a:r>
                <a:rPr lang="en-US" sz="1300" b="1" kern="0" dirty="0">
                  <a:solidFill>
                    <a:srgbClr val="0078D4"/>
                  </a:solidFill>
                  <a:latin typeface="Segoe UI Semibold"/>
                </a:rPr>
                <a:t>Replicación intra-sello</a:t>
              </a:r>
            </a:p>
          </p:txBody>
        </p:sp>
      </p:grpSp>
      <p:sp>
        <p:nvSpPr>
          <p:cNvPr id="75" name="arrow_11" title="Icon of a circle made of two curved arrows">
            <a:extLst>
              <a:ext uri="{FF2B5EF4-FFF2-40B4-BE49-F238E27FC236}">
                <a16:creationId xmlns:a16="http://schemas.microsoft.com/office/drawing/2014/main" id="{8CAEAD13-E28B-447B-AA1B-E209BE47C786}"/>
              </a:ext>
            </a:extLst>
          </p:cNvPr>
          <p:cNvSpPr>
            <a:spLocks noChangeAspect="1" noEditPoints="1"/>
          </p:cNvSpPr>
          <p:nvPr/>
        </p:nvSpPr>
        <p:spPr bwMode="auto">
          <a:xfrm>
            <a:off x="3333384" y="5090624"/>
            <a:ext cx="257886" cy="269399"/>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413460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linds(horizontal)">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fence, indoor, chair, table&#10;&#10;Description generated with very high confidence">
            <a:extLst>
              <a:ext uri="{FF2B5EF4-FFF2-40B4-BE49-F238E27FC236}">
                <a16:creationId xmlns:a16="http://schemas.microsoft.com/office/drawing/2014/main" id="{B39ED632-D37E-4127-B04A-9DD77802B439}"/>
              </a:ext>
            </a:extLst>
          </p:cNvPr>
          <p:cNvPicPr>
            <a:picLocks noChangeAspect="1"/>
          </p:cNvPicPr>
          <p:nvPr/>
        </p:nvPicPr>
        <p:blipFill rotWithShape="1">
          <a:blip r:embed="rId3">
            <a:extLst>
              <a:ext uri="{28A0092B-C50C-407E-A947-70E740481C1C}">
                <a14:useLocalDpi xmlns:a14="http://schemas.microsoft.com/office/drawing/2010/main" val="0"/>
              </a:ext>
            </a:extLst>
          </a:blip>
          <a:srcRect l="12728" r="28026"/>
          <a:stretch/>
        </p:blipFill>
        <p:spPr>
          <a:xfrm>
            <a:off x="0" y="-974"/>
            <a:ext cx="6095999" cy="6858000"/>
          </a:xfrm>
          <a:prstGeom prst="rect">
            <a:avLst/>
          </a:prstGeom>
        </p:spPr>
      </p:pic>
      <p:sp>
        <p:nvSpPr>
          <p:cNvPr id="3" name="Rectangle 2">
            <a:extLst>
              <a:ext uri="{FF2B5EF4-FFF2-40B4-BE49-F238E27FC236}">
                <a16:creationId xmlns:a16="http://schemas.microsoft.com/office/drawing/2014/main" id="{7443E17E-AF25-450D-8D55-4114DE0C5655}"/>
              </a:ext>
            </a:extLst>
          </p:cNvPr>
          <p:cNvSpPr/>
          <p:nvPr/>
        </p:nvSpPr>
        <p:spPr bwMode="auto">
          <a:xfrm>
            <a:off x="0" y="974"/>
            <a:ext cx="6095999" cy="6857026"/>
          </a:xfrm>
          <a:prstGeom prst="rect">
            <a:avLst/>
          </a:prstGeom>
          <a:gradFill>
            <a:gsLst>
              <a:gs pos="0">
                <a:srgbClr val="000000">
                  <a:alpha val="68000"/>
                </a:srgbClr>
              </a:gs>
              <a:gs pos="100000">
                <a:srgbClr val="000000">
                  <a:alpha val="21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itle 16"/>
          <p:cNvSpPr>
            <a:spLocks noGrp="1"/>
          </p:cNvSpPr>
          <p:nvPr>
            <p:ph type="title"/>
          </p:nvPr>
        </p:nvSpPr>
        <p:spPr>
          <a:xfrm>
            <a:off x="1674273" y="1212839"/>
            <a:ext cx="9932510" cy="905184"/>
          </a:xfrm>
        </p:spPr>
        <p:txBody>
          <a:bodyPr/>
          <a:lstStyle/>
          <a:p>
            <a:r>
              <a:rPr lang="en-US" sz="5882" dirty="0">
                <a:solidFill>
                  <a:schemeClr val="bg1"/>
                </a:solidFill>
                <a:latin typeface="Segoe UI Semibold" panose="020B0702040204020203" pitchFamily="34" charset="0"/>
                <a:cs typeface="Segoe UI Semibold" panose="020B0702040204020203" pitchFamily="34" charset="0"/>
              </a:rPr>
              <a:t>Agenda</a:t>
            </a:r>
          </a:p>
        </p:txBody>
      </p:sp>
      <p:sp>
        <p:nvSpPr>
          <p:cNvPr id="6" name="Text Placeholder 5"/>
          <p:cNvSpPr>
            <a:spLocks noGrp="1"/>
          </p:cNvSpPr>
          <p:nvPr>
            <p:ph type="body" sz="quarter" idx="4294967295"/>
          </p:nvPr>
        </p:nvSpPr>
        <p:spPr>
          <a:xfrm>
            <a:off x="6701543" y="1819263"/>
            <a:ext cx="6693616" cy="1728894"/>
          </a:xfrm>
        </p:spPr>
        <p:txBody>
          <a:bodyPr vert="horz" wrap="square" lIns="143428" tIns="89642" rIns="143428" bIns="89642" rtlCol="0" anchor="t">
            <a:spAutoFit/>
          </a:bodyPr>
          <a:lstStyle/>
          <a:p>
            <a:pPr marL="0" indent="0">
              <a:spcBef>
                <a:spcPts val="1176"/>
              </a:spcBef>
              <a:buNone/>
            </a:pPr>
            <a:r>
              <a:rPr lang="es-PA" sz="1961" dirty="0">
                <a:solidFill>
                  <a:schemeClr val="tx1"/>
                </a:solidFill>
                <a:latin typeface="Segoe UI Semibold" panose="020B0702040204020203" pitchFamily="34" charset="0"/>
                <a:cs typeface="Segoe UI Semibold" panose="020B0702040204020203" pitchFamily="34" charset="0"/>
              </a:rPr>
              <a:t>Dentro de las redes físicas de Azure</a:t>
            </a:r>
          </a:p>
          <a:p>
            <a:pPr>
              <a:spcBef>
                <a:spcPts val="1176"/>
              </a:spcBef>
            </a:pPr>
            <a:r>
              <a:rPr lang="es-PA" sz="1961" dirty="0">
                <a:solidFill>
                  <a:schemeClr val="tx1"/>
                </a:solidFill>
                <a:latin typeface="Segoe UI Semibold" panose="020B0702040204020203" pitchFamily="34" charset="0"/>
                <a:cs typeface="Segoe UI Semibold" panose="020B0702040204020203" pitchFamily="34" charset="0"/>
              </a:rPr>
              <a:t>Dentro de las redes </a:t>
            </a:r>
            <a:r>
              <a:rPr lang="es-PA" altLang="zh-CN" sz="1961" dirty="0">
                <a:solidFill>
                  <a:schemeClr val="tx1"/>
                </a:solidFill>
                <a:latin typeface="Segoe UI Semibold" panose="020B0702040204020203" pitchFamily="34" charset="0"/>
                <a:cs typeface="Segoe UI Semibold" panose="020B0702040204020203" pitchFamily="34" charset="0"/>
              </a:rPr>
              <a:t>lógicas de</a:t>
            </a:r>
            <a:r>
              <a:rPr lang="es-PA" sz="1961" dirty="0">
                <a:solidFill>
                  <a:schemeClr val="tx1"/>
                </a:solidFill>
                <a:latin typeface="Segoe UI Semibold" panose="020B0702040204020203" pitchFamily="34" charset="0"/>
                <a:cs typeface="Segoe UI Semibold" panose="020B0702040204020203" pitchFamily="34" charset="0"/>
              </a:rPr>
              <a:t> Azure</a:t>
            </a:r>
            <a:endParaRPr lang="es-PA" altLang="zh-CN" sz="1961" dirty="0">
              <a:solidFill>
                <a:schemeClr val="tx1"/>
              </a:solidFill>
              <a:latin typeface="Segoe UI Semibold" panose="020B0702040204020203" pitchFamily="34" charset="0"/>
              <a:cs typeface="Segoe UI Semibold" panose="020B0702040204020203" pitchFamily="34" charset="0"/>
            </a:endParaRPr>
          </a:p>
          <a:p>
            <a:pPr marL="0" indent="0">
              <a:spcBef>
                <a:spcPts val="1176"/>
              </a:spcBef>
              <a:buNone/>
            </a:pPr>
            <a:r>
              <a:rPr lang="es-PA" sz="1961" dirty="0">
                <a:solidFill>
                  <a:schemeClr val="tx1"/>
                </a:solidFill>
                <a:latin typeface="Segoe UI Semibold" panose="020B0702040204020203" pitchFamily="34" charset="0"/>
                <a:cs typeface="Segoe UI Semibold" panose="020B0702040204020203" pitchFamily="34" charset="0"/>
              </a:rPr>
              <a:t>Dentro de los servidores de Azure </a:t>
            </a:r>
          </a:p>
          <a:p>
            <a:pPr marL="0" indent="0">
              <a:spcBef>
                <a:spcPts val="1176"/>
              </a:spcBef>
              <a:buNone/>
            </a:pPr>
            <a:r>
              <a:rPr lang="es-PA" sz="1961" dirty="0">
                <a:solidFill>
                  <a:schemeClr val="tx1"/>
                </a:solidFill>
                <a:latin typeface="Segoe UI Semibold" panose="020B0702040204020203" pitchFamily="34" charset="0"/>
                <a:cs typeface="Segoe UI Semibold" panose="020B0702040204020203" pitchFamily="34" charset="0"/>
              </a:rPr>
              <a:t>Dentro del almacenamiento de Azure</a:t>
            </a:r>
          </a:p>
        </p:txBody>
      </p:sp>
      <p:sp>
        <p:nvSpPr>
          <p:cNvPr id="4" name="Rectangle 3">
            <a:extLst>
              <a:ext uri="{FF2B5EF4-FFF2-40B4-BE49-F238E27FC236}">
                <a16:creationId xmlns:a16="http://schemas.microsoft.com/office/drawing/2014/main" id="{A747BA69-597C-4EE3-849C-5D02F99C7A4A}"/>
              </a:ext>
            </a:extLst>
          </p:cNvPr>
          <p:cNvSpPr/>
          <p:nvPr/>
        </p:nvSpPr>
        <p:spPr>
          <a:xfrm>
            <a:off x="6692886" y="1388777"/>
            <a:ext cx="5044611" cy="482784"/>
          </a:xfrm>
          <a:prstGeom prst="rect">
            <a:avLst/>
          </a:prstGeom>
        </p:spPr>
        <p:txBody>
          <a:bodyPr vert="horz" wrap="square" lIns="143428" tIns="89642" rIns="143428" bIns="89642" rtlCol="0" anchor="t">
            <a:spAutoFit/>
          </a:bodyPr>
          <a:lstStyle/>
          <a:p>
            <a:pPr defTabSz="932563">
              <a:spcBef>
                <a:spcPts val="1176"/>
              </a:spcBef>
              <a:buSzPct val="90000"/>
            </a:pPr>
            <a:r>
              <a:rPr lang="en-US" sz="1961" dirty="0">
                <a:latin typeface="Segoe UI Semibold" panose="020B0702040204020203" pitchFamily="34" charset="0"/>
                <a:cs typeface="Segoe UI Semibold" panose="020B0702040204020203" pitchFamily="34" charset="0"/>
              </a:rPr>
              <a:t>Dentro de los </a:t>
            </a:r>
            <a:r>
              <a:rPr lang="en-US" sz="1961" dirty="0" err="1">
                <a:latin typeface="Segoe UI Semibold" panose="020B0702040204020203" pitchFamily="34" charset="0"/>
                <a:cs typeface="Segoe UI Semibold" panose="020B0702040204020203" pitchFamily="34" charset="0"/>
              </a:rPr>
              <a:t>Centros</a:t>
            </a:r>
            <a:r>
              <a:rPr lang="en-US" sz="1961" dirty="0">
                <a:latin typeface="Segoe UI Semibold" panose="020B0702040204020203" pitchFamily="34" charset="0"/>
                <a:cs typeface="Segoe UI Semibold" panose="020B0702040204020203" pitchFamily="34" charset="0"/>
              </a:rPr>
              <a:t> de Datos de Azure</a:t>
            </a:r>
          </a:p>
        </p:txBody>
      </p:sp>
    </p:spTree>
    <p:extLst>
      <p:ext uri="{BB962C8B-B14F-4D97-AF65-F5344CB8AC3E}">
        <p14:creationId xmlns:p14="http://schemas.microsoft.com/office/powerpoint/2010/main" val="168391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81D65FE-3B72-4362-9CA9-ABDCA8CE43BF}"/>
              </a:ext>
            </a:extLst>
          </p:cNvPr>
          <p:cNvSpPr/>
          <p:nvPr/>
        </p:nvSpPr>
        <p:spPr bwMode="auto">
          <a:xfrm>
            <a:off x="1" y="1376374"/>
            <a:ext cx="12192000" cy="548114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45509CA-CDF8-4911-85CE-E8FBEB76CA77}"/>
              </a:ext>
            </a:extLst>
          </p:cNvPr>
          <p:cNvSpPr>
            <a:spLocks noGrp="1"/>
          </p:cNvSpPr>
          <p:nvPr>
            <p:ph type="title"/>
          </p:nvPr>
        </p:nvSpPr>
        <p:spPr/>
        <p:txBody>
          <a:bodyPr/>
          <a:lstStyle/>
          <a:p>
            <a:r>
              <a:rPr lang="en-US"/>
              <a:t>Almacenamiento de blobs premium </a:t>
            </a:r>
          </a:p>
        </p:txBody>
      </p:sp>
      <p:sp>
        <p:nvSpPr>
          <p:cNvPr id="3" name="TextBox 2">
            <a:extLst>
              <a:ext uri="{FF2B5EF4-FFF2-40B4-BE49-F238E27FC236}">
                <a16:creationId xmlns:a16="http://schemas.microsoft.com/office/drawing/2014/main" id="{FAFC985C-9D00-4023-B075-B2C080DC9E22}"/>
              </a:ext>
            </a:extLst>
          </p:cNvPr>
          <p:cNvSpPr txBox="1"/>
          <p:nvPr/>
        </p:nvSpPr>
        <p:spPr>
          <a:xfrm>
            <a:off x="588264" y="2018083"/>
            <a:ext cx="7306708" cy="4281750"/>
          </a:xfrm>
          <a:prstGeom prst="rect">
            <a:avLst/>
          </a:prstGeom>
          <a:noFill/>
        </p:spPr>
        <p:txBody>
          <a:bodyPr wrap="square" lIns="0" tIns="0" rIns="0" bIns="0" rtlCol="0" anchor="t">
            <a:spAutoFit/>
          </a:bodyPr>
          <a:lstStyle/>
          <a:p>
            <a:pPr defTabSz="914367">
              <a:lnSpc>
                <a:spcPct val="90000"/>
              </a:lnSpc>
              <a:spcBef>
                <a:spcPts val="1176"/>
              </a:spcBef>
            </a:pPr>
            <a:r>
              <a:rPr lang="en-US" sz="2000" dirty="0">
                <a:solidFill>
                  <a:srgbClr val="0D0D0D"/>
                </a:solidFill>
                <a:cs typeface="Segoe UI Semilight" panose="020B0402040204020203" pitchFamily="34" charset="0"/>
              </a:rPr>
              <a:t>Almacenamiento de objetos de Azure respaldado por unidades de estado sólido</a:t>
            </a:r>
          </a:p>
          <a:p>
            <a:pPr defTabSz="914367">
              <a:lnSpc>
                <a:spcPct val="90000"/>
              </a:lnSpc>
              <a:spcBef>
                <a:spcPts val="1176"/>
              </a:spcBef>
            </a:pPr>
            <a:r>
              <a:rPr lang="en-US" sz="2000" dirty="0">
                <a:solidFill>
                  <a:srgbClr val="0D0D0D"/>
                </a:solidFill>
                <a:cs typeface="Segoe UI Semilight" panose="020B0402040204020203" pitchFamily="34" charset="0"/>
              </a:rPr>
              <a:t>Alto rendimiento y almacenamiento de objetos de baja latencia</a:t>
            </a:r>
          </a:p>
          <a:p>
            <a:pPr defTabSz="914367">
              <a:lnSpc>
                <a:spcPct val="90000"/>
              </a:lnSpc>
              <a:spcBef>
                <a:spcPts val="1176"/>
              </a:spcBef>
            </a:pPr>
            <a:r>
              <a:rPr lang="en-US" sz="2000" dirty="0">
                <a:solidFill>
                  <a:srgbClr val="0D0D0D"/>
                </a:solidFill>
                <a:cs typeface="Segoe UI Semilight" panose="020B0402040204020203" pitchFamily="34" charset="0"/>
              </a:rPr>
              <a:t>Blobs de bloques y blobs en anexos</a:t>
            </a:r>
          </a:p>
          <a:p>
            <a:pPr defTabSz="914367">
              <a:lnSpc>
                <a:spcPct val="90000"/>
              </a:lnSpc>
              <a:spcBef>
                <a:spcPts val="1176"/>
              </a:spcBef>
            </a:pPr>
            <a:r>
              <a:rPr lang="en-US" sz="2000" dirty="0">
                <a:solidFill>
                  <a:srgbClr val="0D0D0D"/>
                </a:solidFill>
                <a:cs typeface="Segoe UI Semilight" panose="020B0402040204020203" pitchFamily="34" charset="0"/>
              </a:rPr>
              <a:t>API </a:t>
            </a:r>
            <a:r>
              <a:rPr lang="en-US" sz="2000" dirty="0" err="1">
                <a:solidFill>
                  <a:srgbClr val="0D0D0D"/>
                </a:solidFill>
                <a:cs typeface="Segoe UI Semilight" panose="020B0402040204020203" pitchFamily="34" charset="0"/>
              </a:rPr>
              <a:t>consistente</a:t>
            </a:r>
            <a:endParaRPr lang="en-US" sz="2000" dirty="0">
              <a:solidFill>
                <a:srgbClr val="0D0D0D"/>
              </a:solidFill>
              <a:cs typeface="Segoe UI Semilight" panose="020B0402040204020203" pitchFamily="34" charset="0"/>
            </a:endParaRPr>
          </a:p>
          <a:p>
            <a:pPr defTabSz="914367">
              <a:lnSpc>
                <a:spcPct val="90000"/>
              </a:lnSpc>
              <a:spcBef>
                <a:spcPts val="1176"/>
              </a:spcBef>
            </a:pPr>
            <a:r>
              <a:rPr lang="en-US" sz="1961" dirty="0">
                <a:solidFill>
                  <a:srgbClr val="0D0D0D"/>
                </a:solidFill>
                <a:latin typeface="Segoe UI Semibold"/>
                <a:cs typeface="Segoe UI Semilight" panose="020B0402040204020203" pitchFamily="34" charset="0"/>
              </a:rPr>
              <a:t>Ejemplos de casos de uso</a:t>
            </a:r>
          </a:p>
          <a:p>
            <a:pPr defTabSz="914367">
              <a:lnSpc>
                <a:spcPct val="90000"/>
              </a:lnSpc>
              <a:spcBef>
                <a:spcPts val="588"/>
              </a:spcBef>
            </a:pPr>
            <a:r>
              <a:rPr lang="en-US" sz="1568" dirty="0">
                <a:solidFill>
                  <a:srgbClr val="1A1A1A"/>
                </a:solidFill>
                <a:latin typeface="Segoe UI"/>
              </a:rPr>
              <a:t>Cargas de trabajo interactivas como la edición de medios</a:t>
            </a:r>
            <a:endParaRPr lang="en-US" sz="1568" dirty="0">
              <a:solidFill>
                <a:srgbClr val="1A1A1A"/>
              </a:solidFill>
              <a:latin typeface="Segoe UI"/>
              <a:cs typeface="Segoe UI"/>
            </a:endParaRPr>
          </a:p>
          <a:p>
            <a:pPr defTabSz="914367">
              <a:lnSpc>
                <a:spcPct val="90000"/>
              </a:lnSpc>
              <a:spcBef>
                <a:spcPts val="588"/>
              </a:spcBef>
            </a:pPr>
            <a:r>
              <a:rPr lang="en-US" sz="1568" dirty="0">
                <a:solidFill>
                  <a:srgbClr val="1A1A1A"/>
                </a:solidFill>
                <a:latin typeface="Segoe UI"/>
              </a:rPr>
              <a:t>Datos de telemetría</a:t>
            </a:r>
            <a:endParaRPr lang="en-US" sz="1568" dirty="0">
              <a:solidFill>
                <a:srgbClr val="1A1A1A"/>
              </a:solidFill>
              <a:latin typeface="Segoe UI"/>
              <a:cs typeface="Segoe UI"/>
            </a:endParaRPr>
          </a:p>
          <a:p>
            <a:pPr defTabSz="914367">
              <a:lnSpc>
                <a:spcPct val="90000"/>
              </a:lnSpc>
              <a:spcBef>
                <a:spcPts val="588"/>
              </a:spcBef>
            </a:pPr>
            <a:r>
              <a:rPr lang="en-US" sz="1568" dirty="0">
                <a:solidFill>
                  <a:srgbClr val="1A1A1A"/>
                </a:solidFill>
                <a:latin typeface="Segoe UI"/>
              </a:rPr>
              <a:t>Transformación de datos</a:t>
            </a:r>
            <a:endParaRPr lang="en-US" sz="1568" dirty="0">
              <a:solidFill>
                <a:srgbClr val="1A1A1A"/>
              </a:solidFill>
              <a:latin typeface="Segoe UI"/>
              <a:cs typeface="Segoe UI"/>
            </a:endParaRPr>
          </a:p>
          <a:p>
            <a:pPr defTabSz="914367">
              <a:lnSpc>
                <a:spcPct val="90000"/>
              </a:lnSpc>
            </a:pPr>
            <a:endParaRPr lang="en-US" sz="1961" dirty="0">
              <a:solidFill>
                <a:srgbClr val="1A1A1A"/>
              </a:solidFill>
              <a:latin typeface="Segoe UI"/>
              <a:cs typeface="Segoe UI"/>
            </a:endParaRPr>
          </a:p>
          <a:p>
            <a:pPr defTabSz="914367">
              <a:lnSpc>
                <a:spcPct val="90000"/>
              </a:lnSpc>
            </a:pPr>
            <a:r>
              <a:rPr lang="en-US" sz="2000" dirty="0">
                <a:solidFill>
                  <a:srgbClr val="0D0D0D"/>
                </a:solidFill>
                <a:cs typeface="Segoe UI Semilight" panose="020B0402040204020203" pitchFamily="34" charset="0"/>
              </a:rPr>
              <a:t>La organización en niveles de nivel de objeto a Hot está en la hoja de ruta </a:t>
            </a:r>
          </a:p>
          <a:p>
            <a:pPr defTabSz="914367"/>
            <a:endParaRPr lang="en-US" sz="1961" dirty="0">
              <a:solidFill>
                <a:srgbClr val="1A1A1A"/>
              </a:solidFill>
              <a:latin typeface="Segoe UI"/>
              <a:cs typeface="Segoe UI"/>
            </a:endParaRPr>
          </a:p>
        </p:txBody>
      </p:sp>
      <p:grpSp>
        <p:nvGrpSpPr>
          <p:cNvPr id="25" name="Group 24">
            <a:extLst>
              <a:ext uri="{FF2B5EF4-FFF2-40B4-BE49-F238E27FC236}">
                <a16:creationId xmlns:a16="http://schemas.microsoft.com/office/drawing/2014/main" id="{7E12CE86-1725-44DF-BC63-FBA2DD0B0040}"/>
              </a:ext>
            </a:extLst>
          </p:cNvPr>
          <p:cNvGrpSpPr/>
          <p:nvPr/>
        </p:nvGrpSpPr>
        <p:grpSpPr>
          <a:xfrm>
            <a:off x="7555836" y="4361095"/>
            <a:ext cx="2969113" cy="2241062"/>
            <a:chOff x="8188882" y="4425949"/>
            <a:chExt cx="2969113" cy="2241062"/>
          </a:xfrm>
        </p:grpSpPr>
        <p:sp>
          <p:nvSpPr>
            <p:cNvPr id="10" name="TextBox 9">
              <a:extLst>
                <a:ext uri="{FF2B5EF4-FFF2-40B4-BE49-F238E27FC236}">
                  <a16:creationId xmlns:a16="http://schemas.microsoft.com/office/drawing/2014/main" id="{0F69F3A4-D07B-4484-937A-BC548C17AB8F}"/>
                </a:ext>
              </a:extLst>
            </p:cNvPr>
            <p:cNvSpPr txBox="1"/>
            <p:nvPr/>
          </p:nvSpPr>
          <p:spPr>
            <a:xfrm rot="16200000">
              <a:off x="7264033" y="5371127"/>
              <a:ext cx="2060908" cy="211209"/>
            </a:xfrm>
            <a:prstGeom prst="rect">
              <a:avLst/>
            </a:prstGeom>
            <a:noFill/>
          </p:spPr>
          <p:txBody>
            <a:bodyPr wrap="square" lIns="0" tIns="0" rIns="0" bIns="0" rtlCol="0">
              <a:spAutoFit/>
            </a:bodyPr>
            <a:lstStyle/>
            <a:p>
              <a:pPr algn="ctr" defTabSz="914367"/>
              <a:r>
                <a:rPr lang="en-US" sz="1372" dirty="0">
                  <a:solidFill>
                    <a:schemeClr val="tx2"/>
                  </a:solidFill>
                  <a:latin typeface="Segoe UI Semibold"/>
                </a:rPr>
                <a:t>Latencia media</a:t>
              </a:r>
            </a:p>
          </p:txBody>
        </p:sp>
        <p:sp>
          <p:nvSpPr>
            <p:cNvPr id="11" name="Rectangle 10">
              <a:extLst>
                <a:ext uri="{FF2B5EF4-FFF2-40B4-BE49-F238E27FC236}">
                  <a16:creationId xmlns:a16="http://schemas.microsoft.com/office/drawing/2014/main" id="{B5C8C9BB-0868-4C8B-A1E3-3BAE7E9139DD}"/>
                </a:ext>
              </a:extLst>
            </p:cNvPr>
            <p:cNvSpPr/>
            <p:nvPr/>
          </p:nvSpPr>
          <p:spPr bwMode="auto">
            <a:xfrm>
              <a:off x="8686133" y="4721278"/>
              <a:ext cx="1023152" cy="1792850"/>
            </a:xfrm>
            <a:prstGeom prst="rect">
              <a:avLst/>
            </a:prstGeom>
            <a:solidFill>
              <a:schemeClr val="bg1">
                <a:lumMod val="95000"/>
              </a:schemeClr>
            </a:solidFill>
            <a:ln w="19050">
              <a:solidFill>
                <a:schemeClr val="accent3"/>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dirty="0">
                  <a:solidFill>
                    <a:schemeClr val="accent3"/>
                  </a:solidFill>
                  <a:latin typeface="Segoe UI Semibold"/>
                </a:rPr>
                <a:t>Hot</a:t>
              </a:r>
            </a:p>
            <a:p>
              <a:pPr algn="ctr" defTabSz="914102" fontAlgn="base">
                <a:spcBef>
                  <a:spcPct val="0"/>
                </a:spcBef>
                <a:spcAft>
                  <a:spcPct val="0"/>
                </a:spcAft>
              </a:pPr>
              <a:r>
                <a:rPr lang="en-US" sz="1176" dirty="0">
                  <a:solidFill>
                    <a:schemeClr val="accent3"/>
                  </a:solidFill>
                  <a:latin typeface="Segoe UI Semibold"/>
                </a:rPr>
                <a:t>(10-20ms)</a:t>
              </a:r>
            </a:p>
          </p:txBody>
        </p:sp>
        <p:sp>
          <p:nvSpPr>
            <p:cNvPr id="12" name="Rectangle 11">
              <a:extLst>
                <a:ext uri="{FF2B5EF4-FFF2-40B4-BE49-F238E27FC236}">
                  <a16:creationId xmlns:a16="http://schemas.microsoft.com/office/drawing/2014/main" id="{7AE19AF8-564B-4646-89B8-9EB937F2B5E0}"/>
                </a:ext>
              </a:extLst>
            </p:cNvPr>
            <p:cNvSpPr/>
            <p:nvPr/>
          </p:nvSpPr>
          <p:spPr bwMode="auto">
            <a:xfrm>
              <a:off x="9857051" y="5617703"/>
              <a:ext cx="1023152" cy="896425"/>
            </a:xfrm>
            <a:prstGeom prst="rect">
              <a:avLst/>
            </a:prstGeom>
            <a:solidFill>
              <a:schemeClr val="bg1">
                <a:lumMod val="95000"/>
              </a:schemeClr>
            </a:solidFill>
            <a:ln w="19050">
              <a:solidFill>
                <a:schemeClr val="accent2"/>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568" dirty="0">
                  <a:solidFill>
                    <a:schemeClr val="accent2"/>
                  </a:solidFill>
                  <a:latin typeface="Segoe UI Semibold"/>
                </a:rPr>
                <a:t>Premium</a:t>
              </a:r>
            </a:p>
            <a:p>
              <a:pPr algn="ctr" defTabSz="914102" fontAlgn="base">
                <a:spcBef>
                  <a:spcPct val="0"/>
                </a:spcBef>
                <a:spcAft>
                  <a:spcPct val="0"/>
                </a:spcAft>
              </a:pPr>
              <a:r>
                <a:rPr lang="en-US" sz="1176" dirty="0">
                  <a:solidFill>
                    <a:schemeClr val="accent2"/>
                  </a:solidFill>
                  <a:latin typeface="Segoe UI Semibold"/>
                </a:rPr>
                <a:t>(4-8 ms)</a:t>
              </a:r>
              <a:endParaRPr lang="en-US" sz="1568" dirty="0">
                <a:solidFill>
                  <a:schemeClr val="accent2"/>
                </a:solidFill>
                <a:latin typeface="Segoe UI Semibold"/>
              </a:endParaRPr>
            </a:p>
          </p:txBody>
        </p:sp>
        <p:cxnSp>
          <p:nvCxnSpPr>
            <p:cNvPr id="8" name="Straight Connector 7">
              <a:extLst>
                <a:ext uri="{FF2B5EF4-FFF2-40B4-BE49-F238E27FC236}">
                  <a16:creationId xmlns:a16="http://schemas.microsoft.com/office/drawing/2014/main" id="{8B792F6B-F31A-4FBA-ACFD-94B82284BEC1}"/>
                </a:ext>
              </a:extLst>
            </p:cNvPr>
            <p:cNvCxnSpPr/>
            <p:nvPr/>
          </p:nvCxnSpPr>
          <p:spPr>
            <a:xfrm>
              <a:off x="8458274" y="4425949"/>
              <a:ext cx="0" cy="2241062"/>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0D11734-FCFA-47C4-81BB-9661E801A039}"/>
                </a:ext>
              </a:extLst>
            </p:cNvPr>
            <p:cNvCxnSpPr>
              <a:cxnSpLocks/>
            </p:cNvCxnSpPr>
            <p:nvPr/>
          </p:nvCxnSpPr>
          <p:spPr>
            <a:xfrm flipH="1">
              <a:off x="8283409" y="6514607"/>
              <a:ext cx="287458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C5193A1-6EAE-424F-A819-C9F9445EFC64}"/>
              </a:ext>
            </a:extLst>
          </p:cNvPr>
          <p:cNvGrpSpPr/>
          <p:nvPr/>
        </p:nvGrpSpPr>
        <p:grpSpPr>
          <a:xfrm>
            <a:off x="7369651" y="1638857"/>
            <a:ext cx="2720990" cy="2455598"/>
            <a:chOff x="8002697" y="1680561"/>
            <a:chExt cx="2720990" cy="2455598"/>
          </a:xfrm>
        </p:grpSpPr>
        <p:sp>
          <p:nvSpPr>
            <p:cNvPr id="4" name="Rounded Rectangle 3">
              <a:extLst>
                <a:ext uri="{FF2B5EF4-FFF2-40B4-BE49-F238E27FC236}">
                  <a16:creationId xmlns:a16="http://schemas.microsoft.com/office/drawing/2014/main" id="{60582966-7AA0-41D2-8801-8A91CA3857C5}"/>
                </a:ext>
              </a:extLst>
            </p:cNvPr>
            <p:cNvSpPr/>
            <p:nvPr/>
          </p:nvSpPr>
          <p:spPr>
            <a:xfrm>
              <a:off x="8603727" y="3552483"/>
              <a:ext cx="1922678" cy="338928"/>
            </a:xfrm>
            <a:prstGeom prst="rect">
              <a:avLst/>
            </a:prstGeom>
            <a:solidFill>
              <a:schemeClr val="bg1">
                <a:lumMod val="95000"/>
              </a:schemeClr>
            </a:solidFill>
            <a:ln w="19050">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67"/>
              <a:r>
                <a:rPr lang="en-US" sz="1568" dirty="0">
                  <a:solidFill>
                    <a:schemeClr val="bg1">
                      <a:lumMod val="50000"/>
                    </a:schemeClr>
                  </a:solidFill>
                  <a:latin typeface="Segoe UI Semibold"/>
                </a:rPr>
                <a:t>Archiving</a:t>
              </a:r>
            </a:p>
          </p:txBody>
        </p:sp>
        <p:sp>
          <p:nvSpPr>
            <p:cNvPr id="5" name="Rounded Rectangle 4">
              <a:extLst>
                <a:ext uri="{FF2B5EF4-FFF2-40B4-BE49-F238E27FC236}">
                  <a16:creationId xmlns:a16="http://schemas.microsoft.com/office/drawing/2014/main" id="{17417CA8-B9A1-4F30-82CC-B49A252174D9}"/>
                </a:ext>
              </a:extLst>
            </p:cNvPr>
            <p:cNvSpPr/>
            <p:nvPr/>
          </p:nvSpPr>
          <p:spPr>
            <a:xfrm>
              <a:off x="8603727" y="3025271"/>
              <a:ext cx="1922678" cy="33892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dirty="0">
                  <a:solidFill>
                    <a:schemeClr val="accent1"/>
                  </a:solidFill>
                  <a:latin typeface="Segoe UI Semibold"/>
                </a:rPr>
                <a:t>Cool</a:t>
              </a:r>
            </a:p>
          </p:txBody>
        </p:sp>
        <p:sp>
          <p:nvSpPr>
            <p:cNvPr id="6" name="Rounded Rectangle 5">
              <a:extLst>
                <a:ext uri="{FF2B5EF4-FFF2-40B4-BE49-F238E27FC236}">
                  <a16:creationId xmlns:a16="http://schemas.microsoft.com/office/drawing/2014/main" id="{E015F7E6-4E6F-41C1-987A-6264E027E81C}"/>
                </a:ext>
              </a:extLst>
            </p:cNvPr>
            <p:cNvSpPr/>
            <p:nvPr/>
          </p:nvSpPr>
          <p:spPr>
            <a:xfrm>
              <a:off x="8603727" y="2498061"/>
              <a:ext cx="1922678" cy="338928"/>
            </a:xfrm>
            <a:prstGeom prst="rect">
              <a:avLst/>
            </a:prstGeom>
            <a:solidFill>
              <a:schemeClr val="bg1">
                <a:lumMod val="95000"/>
              </a:schemeClr>
            </a:solidFill>
            <a:ln w="19050">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367"/>
              <a:r>
                <a:rPr lang="en-US" sz="1568" dirty="0">
                  <a:solidFill>
                    <a:schemeClr val="accent3"/>
                  </a:solidFill>
                  <a:latin typeface="Segoe UI Semibold"/>
                </a:rPr>
                <a:t>Hot</a:t>
              </a:r>
            </a:p>
          </p:txBody>
        </p:sp>
        <p:sp>
          <p:nvSpPr>
            <p:cNvPr id="7" name="Rounded Rectangle 6">
              <a:extLst>
                <a:ext uri="{FF2B5EF4-FFF2-40B4-BE49-F238E27FC236}">
                  <a16:creationId xmlns:a16="http://schemas.microsoft.com/office/drawing/2014/main" id="{9A0B2AB3-69A7-44D0-8674-5900243A7478}"/>
                </a:ext>
              </a:extLst>
            </p:cNvPr>
            <p:cNvSpPr/>
            <p:nvPr/>
          </p:nvSpPr>
          <p:spPr>
            <a:xfrm>
              <a:off x="8603727" y="1970851"/>
              <a:ext cx="1922678" cy="338928"/>
            </a:xfrm>
            <a:prstGeom prst="rect">
              <a:avLst/>
            </a:prstGeom>
            <a:solidFill>
              <a:schemeClr val="bg1">
                <a:lumMod val="95000"/>
              </a:schemeClr>
            </a:solidFill>
            <a:ln w="19050">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r>
                <a:rPr lang="en-US" sz="1568" dirty="0">
                  <a:solidFill>
                    <a:schemeClr val="accent2"/>
                  </a:solidFill>
                  <a:latin typeface="Segoe UI Semibold"/>
                </a:rPr>
                <a:t>Premium</a:t>
              </a:r>
            </a:p>
          </p:txBody>
        </p:sp>
        <p:sp>
          <p:nvSpPr>
            <p:cNvPr id="14" name="TextBox 13">
              <a:extLst>
                <a:ext uri="{FF2B5EF4-FFF2-40B4-BE49-F238E27FC236}">
                  <a16:creationId xmlns:a16="http://schemas.microsoft.com/office/drawing/2014/main" id="{39AA8E98-A54D-4B45-A0D8-40E594B02546}"/>
                </a:ext>
              </a:extLst>
            </p:cNvPr>
            <p:cNvSpPr txBox="1"/>
            <p:nvPr/>
          </p:nvSpPr>
          <p:spPr>
            <a:xfrm>
              <a:off x="8002697" y="1680561"/>
              <a:ext cx="908308" cy="211209"/>
            </a:xfrm>
            <a:prstGeom prst="rect">
              <a:avLst/>
            </a:prstGeom>
            <a:noFill/>
          </p:spPr>
          <p:txBody>
            <a:bodyPr wrap="square" lIns="0" tIns="0" rIns="0" bIns="0" rtlCol="0">
              <a:spAutoFit/>
            </a:bodyPr>
            <a:lstStyle/>
            <a:p>
              <a:pPr algn="ctr" defTabSz="914367"/>
              <a:r>
                <a:rPr lang="en-US" sz="1372" dirty="0">
                  <a:solidFill>
                    <a:schemeClr val="tx2"/>
                  </a:solidFill>
                  <a:latin typeface="Segoe UI Semibold"/>
                </a:rPr>
                <a:t>Costo de GB</a:t>
              </a:r>
            </a:p>
          </p:txBody>
        </p:sp>
        <p:sp>
          <p:nvSpPr>
            <p:cNvPr id="15" name="TextBox 14">
              <a:extLst>
                <a:ext uri="{FF2B5EF4-FFF2-40B4-BE49-F238E27FC236}">
                  <a16:creationId xmlns:a16="http://schemas.microsoft.com/office/drawing/2014/main" id="{B26855AB-1007-4778-9457-67CE4457FC5C}"/>
                </a:ext>
              </a:extLst>
            </p:cNvPr>
            <p:cNvSpPr txBox="1"/>
            <p:nvPr/>
          </p:nvSpPr>
          <p:spPr>
            <a:xfrm>
              <a:off x="8002697" y="3924950"/>
              <a:ext cx="908308" cy="211209"/>
            </a:xfrm>
            <a:prstGeom prst="rect">
              <a:avLst/>
            </a:prstGeom>
            <a:noFill/>
          </p:spPr>
          <p:txBody>
            <a:bodyPr wrap="square" lIns="0" tIns="0" rIns="0" bIns="0" rtlCol="0">
              <a:spAutoFit/>
            </a:bodyPr>
            <a:lstStyle/>
            <a:p>
              <a:pPr algn="ctr" defTabSz="914367"/>
              <a:r>
                <a:rPr lang="en-US" sz="1372" dirty="0">
                  <a:solidFill>
                    <a:schemeClr val="tx2"/>
                  </a:solidFill>
                  <a:latin typeface="Segoe UI Semibold"/>
                </a:rPr>
                <a:t>Bajo</a:t>
              </a:r>
            </a:p>
          </p:txBody>
        </p:sp>
        <p:cxnSp>
          <p:nvCxnSpPr>
            <p:cNvPr id="20" name="Straight Arrow Connector 19">
              <a:extLst>
                <a:ext uri="{FF2B5EF4-FFF2-40B4-BE49-F238E27FC236}">
                  <a16:creationId xmlns:a16="http://schemas.microsoft.com/office/drawing/2014/main" id="{870BE9B6-76A3-4F44-A58C-7A09397C7527}"/>
                </a:ext>
              </a:extLst>
            </p:cNvPr>
            <p:cNvCxnSpPr>
              <a:cxnSpLocks/>
            </p:cNvCxnSpPr>
            <p:nvPr/>
          </p:nvCxnSpPr>
          <p:spPr>
            <a:xfrm>
              <a:off x="10723687" y="1970851"/>
              <a:ext cx="0" cy="1936474"/>
            </a:xfrm>
            <a:prstGeom prst="straightConnector1">
              <a:avLst/>
            </a:prstGeom>
            <a:ln w="19050">
              <a:solidFill>
                <a:schemeClr val="bg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3087FE-7F40-42BA-8ED1-29478ED9A74B}"/>
                </a:ext>
              </a:extLst>
            </p:cNvPr>
            <p:cNvCxnSpPr>
              <a:cxnSpLocks/>
            </p:cNvCxnSpPr>
            <p:nvPr/>
          </p:nvCxnSpPr>
          <p:spPr>
            <a:xfrm>
              <a:off x="8458274" y="1931875"/>
              <a:ext cx="0" cy="1959536"/>
            </a:xfrm>
            <a:prstGeom prst="straightConnector1">
              <a:avLst/>
            </a:prstGeom>
            <a:ln w="19050">
              <a:solidFill>
                <a:schemeClr val="bg2">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075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0A01D5-467F-4FB4-B086-3D1E676C1223}"/>
              </a:ext>
            </a:extLst>
          </p:cNvPr>
          <p:cNvSpPr/>
          <p:nvPr/>
        </p:nvSpPr>
        <p:spPr bwMode="auto">
          <a:xfrm>
            <a:off x="1" y="1376374"/>
            <a:ext cx="12192000" cy="548114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92E6DFD-DFF5-4B7E-A7BE-44CBFD8F8FCF}"/>
              </a:ext>
            </a:extLst>
          </p:cNvPr>
          <p:cNvSpPr>
            <a:spLocks noGrp="1"/>
          </p:cNvSpPr>
          <p:nvPr>
            <p:ph type="title"/>
          </p:nvPr>
        </p:nvSpPr>
        <p:spPr/>
        <p:txBody>
          <a:bodyPr/>
          <a:lstStyle/>
          <a:p>
            <a:r>
              <a:rPr lang="en-US"/>
              <a:t>SSD estándar</a:t>
            </a:r>
          </a:p>
        </p:txBody>
      </p:sp>
      <p:graphicFrame>
        <p:nvGraphicFramePr>
          <p:cNvPr id="5" name="Table 4">
            <a:extLst>
              <a:ext uri="{FF2B5EF4-FFF2-40B4-BE49-F238E27FC236}">
                <a16:creationId xmlns:a16="http://schemas.microsoft.com/office/drawing/2014/main" id="{D7EBB8E7-F0DE-4629-828B-1492A2733693}"/>
              </a:ext>
            </a:extLst>
          </p:cNvPr>
          <p:cNvGraphicFramePr>
            <a:graphicFrameLocks noGrp="1"/>
          </p:cNvGraphicFramePr>
          <p:nvPr>
            <p:extLst>
              <p:ext uri="{D42A27DB-BD31-4B8C-83A1-F6EECF244321}">
                <p14:modId xmlns:p14="http://schemas.microsoft.com/office/powerpoint/2010/main" val="2614621127"/>
              </p:ext>
            </p:extLst>
          </p:nvPr>
        </p:nvGraphicFramePr>
        <p:xfrm>
          <a:off x="589045" y="2268802"/>
          <a:ext cx="11168681" cy="3916219"/>
        </p:xfrm>
        <a:graphic>
          <a:graphicData uri="http://schemas.openxmlformats.org/drawingml/2006/table">
            <a:tbl>
              <a:tblPr firstRow="1" bandRow="1">
                <a:tableStyleId>{5C22544A-7EE6-4342-B048-85BDC9FD1C3A}</a:tableStyleId>
              </a:tblPr>
              <a:tblGrid>
                <a:gridCol w="3263687">
                  <a:extLst>
                    <a:ext uri="{9D8B030D-6E8A-4147-A177-3AD203B41FA5}">
                      <a16:colId xmlns:a16="http://schemas.microsoft.com/office/drawing/2014/main" val="3639320227"/>
                    </a:ext>
                  </a:extLst>
                </a:gridCol>
                <a:gridCol w="2634998">
                  <a:extLst>
                    <a:ext uri="{9D8B030D-6E8A-4147-A177-3AD203B41FA5}">
                      <a16:colId xmlns:a16="http://schemas.microsoft.com/office/drawing/2014/main" val="2861960520"/>
                    </a:ext>
                  </a:extLst>
                </a:gridCol>
                <a:gridCol w="2634998">
                  <a:extLst>
                    <a:ext uri="{9D8B030D-6E8A-4147-A177-3AD203B41FA5}">
                      <a16:colId xmlns:a16="http://schemas.microsoft.com/office/drawing/2014/main" val="1186393244"/>
                    </a:ext>
                  </a:extLst>
                </a:gridCol>
                <a:gridCol w="2634998">
                  <a:extLst>
                    <a:ext uri="{9D8B030D-6E8A-4147-A177-3AD203B41FA5}">
                      <a16:colId xmlns:a16="http://schemas.microsoft.com/office/drawing/2014/main" val="1222069036"/>
                    </a:ext>
                  </a:extLst>
                </a:gridCol>
              </a:tblGrid>
              <a:tr h="793584">
                <a:tc>
                  <a:txBody>
                    <a:bodyPr/>
                    <a:lstStyle/>
                    <a:p>
                      <a:r>
                        <a:rPr lang="en-US" sz="1800" b="0" dirty="0">
                          <a:solidFill>
                            <a:schemeClr val="tx2"/>
                          </a:solidFill>
                          <a:latin typeface="+mj-lt"/>
                        </a:rPr>
                        <a:t>Mejoras en la </a:t>
                      </a:r>
                      <a:r>
                        <a:rPr lang="en-US" sz="1800" b="0" dirty="0" err="1">
                          <a:solidFill>
                            <a:schemeClr val="tx2"/>
                          </a:solidFill>
                          <a:latin typeface="+mj-lt"/>
                        </a:rPr>
                        <a:t>escala</a:t>
                      </a:r>
                      <a:r>
                        <a:rPr lang="en-US" sz="1800" b="0" dirty="0">
                          <a:solidFill>
                            <a:schemeClr val="tx2"/>
                          </a:solidFill>
                          <a:latin typeface="+mj-lt"/>
                        </a:rPr>
                        <a:t>/rend</a:t>
                      </a:r>
                    </a:p>
                  </a:txBody>
                  <a:tcPr marL="91427" marR="91427" marT="45713" marB="45713"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dirty="0">
                          <a:solidFill>
                            <a:schemeClr val="tx2"/>
                          </a:solidFill>
                          <a:latin typeface="+mj-lt"/>
                        </a:rPr>
                        <a:t>Discos </a:t>
                      </a:r>
                      <a:r>
                        <a:rPr lang="en-US" sz="1800" b="0" dirty="0" err="1">
                          <a:solidFill>
                            <a:schemeClr val="tx2"/>
                          </a:solidFill>
                          <a:latin typeface="+mj-lt"/>
                        </a:rPr>
                        <a:t>administrados</a:t>
                      </a:r>
                      <a:r>
                        <a:rPr lang="en-US" sz="1800" b="0" dirty="0">
                          <a:solidFill>
                            <a:schemeClr val="tx2"/>
                          </a:solidFill>
                          <a:latin typeface="+mj-lt"/>
                        </a:rPr>
                        <a:t>  HDD </a:t>
                      </a:r>
                      <a:r>
                        <a:rPr lang="en-US" sz="1800" b="0" dirty="0" err="1">
                          <a:solidFill>
                            <a:schemeClr val="tx2"/>
                          </a:solidFill>
                          <a:latin typeface="+mj-lt"/>
                        </a:rPr>
                        <a:t>estándar</a:t>
                      </a:r>
                      <a:endParaRPr lang="en-US" sz="1800" b="0" dirty="0">
                        <a:solidFill>
                          <a:schemeClr val="tx2"/>
                        </a:solidFill>
                        <a:latin typeface="+mj-lt"/>
                      </a:endParaRPr>
                    </a:p>
                  </a:txBody>
                  <a:tcPr marL="91427" marR="91427" marT="45713" marB="45713"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a:solidFill>
                            <a:schemeClr val="accent1"/>
                          </a:solidFill>
                          <a:latin typeface="+mj-lt"/>
                        </a:rPr>
                        <a:t>Discos administrados SSD estándar</a:t>
                      </a:r>
                    </a:p>
                  </a:txBody>
                  <a:tcPr marL="91427" marR="91427" marT="45713" marB="45713"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kern="1200" dirty="0">
                          <a:solidFill>
                            <a:schemeClr val="accent2"/>
                          </a:solidFill>
                          <a:latin typeface="+mj-lt"/>
                          <a:ea typeface="+mn-ea"/>
                          <a:cs typeface="+mn-cs"/>
                        </a:rPr>
                        <a:t>Discos </a:t>
                      </a:r>
                      <a:r>
                        <a:rPr lang="en-US" sz="1800" b="0" kern="1200" dirty="0" err="1">
                          <a:solidFill>
                            <a:schemeClr val="accent2"/>
                          </a:solidFill>
                          <a:latin typeface="+mj-lt"/>
                          <a:ea typeface="+mn-ea"/>
                          <a:cs typeface="+mn-cs"/>
                        </a:rPr>
                        <a:t>administrados</a:t>
                      </a:r>
                      <a:r>
                        <a:rPr lang="en-US" sz="1800" b="0" kern="1200" dirty="0">
                          <a:solidFill>
                            <a:schemeClr val="accent2"/>
                          </a:solidFill>
                          <a:latin typeface="+mj-lt"/>
                          <a:ea typeface="+mn-ea"/>
                          <a:cs typeface="+mn-cs"/>
                        </a:rPr>
                        <a:t> Premium SSD </a:t>
                      </a:r>
                    </a:p>
                  </a:txBody>
                  <a:tcPr marL="91427" marR="91427" marT="45713" marB="45713" anchor="b">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031342"/>
                  </a:ext>
                </a:extLst>
              </a:tr>
              <a:tr h="914270">
                <a:tc>
                  <a:txBody>
                    <a:bodyPr/>
                    <a:lstStyle/>
                    <a:p>
                      <a:r>
                        <a:rPr lang="en-US" sz="1800" b="0" i="0">
                          <a:solidFill>
                            <a:schemeClr val="tx2"/>
                          </a:solidFill>
                          <a:latin typeface="+mj-lt"/>
                        </a:rPr>
                        <a:t>Latencia de disco</a:t>
                      </a:r>
                    </a:p>
                  </a:txBody>
                  <a:tcPr marL="91427" marR="91427" marT="45713" marB="45713" anchor="ctr">
                    <a:lnL w="12700" cmpd="sng">
                      <a:noFill/>
                    </a:lnL>
                    <a:lnR w="12700" cmpd="sng">
                      <a:noFill/>
                    </a:lnR>
                    <a:lnT w="19050" cap="flat" cmpd="sng" algn="ctr">
                      <a:solidFill>
                        <a:schemeClr val="accent1"/>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err="1">
                          <a:solidFill>
                            <a:schemeClr val="tx2"/>
                          </a:solidFill>
                          <a:latin typeface="+mn-lt"/>
                        </a:rPr>
                        <a:t>Milisegundos</a:t>
                      </a:r>
                      <a:r>
                        <a:rPr lang="en-US" sz="1800" b="0" i="0" dirty="0">
                          <a:solidFill>
                            <a:schemeClr val="tx2"/>
                          </a:solidFill>
                          <a:latin typeface="+mn-lt"/>
                        </a:rPr>
                        <a:t> de doble </a:t>
                      </a:r>
                      <a:r>
                        <a:rPr lang="en-US" sz="1800" b="0" i="0" dirty="0" err="1">
                          <a:solidFill>
                            <a:schemeClr val="tx2"/>
                          </a:solidFill>
                          <a:latin typeface="+mn-lt"/>
                        </a:rPr>
                        <a:t>dígito</a:t>
                      </a:r>
                      <a:endParaRPr lang="en-US" sz="1800" b="0" i="0" dirty="0">
                        <a:solidFill>
                          <a:schemeClr val="tx2"/>
                        </a:solidFill>
                        <a:latin typeface="+mn-lt"/>
                      </a:endParaRPr>
                    </a:p>
                  </a:txBody>
                  <a:tcPr marL="91427" marR="91427" marT="45713" marB="45713" anchor="ctr">
                    <a:lnL w="12700" cmpd="sng">
                      <a:noFill/>
                    </a:lnL>
                    <a:lnR w="12700" cmpd="sng">
                      <a:noFill/>
                    </a:lnR>
                    <a:lnT w="19050" cap="flat" cmpd="sng" algn="ctr">
                      <a:solidFill>
                        <a:schemeClr val="accent1"/>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a:solidFill>
                            <a:schemeClr val="tx2"/>
                          </a:solidFill>
                          <a:latin typeface="+mn-lt"/>
                        </a:rPr>
                        <a:t>Milisegundos de un solo dígito</a:t>
                      </a:r>
                    </a:p>
                  </a:txBody>
                  <a:tcPr marL="91427" marR="91427" marT="45713" marB="45713" anchor="ctr">
                    <a:lnL w="12700" cmpd="sng">
                      <a:noFill/>
                    </a:lnL>
                    <a:lnR w="12700" cmpd="sng">
                      <a:noFill/>
                    </a:lnR>
                    <a:lnT w="19050" cap="flat" cmpd="sng" algn="ctr">
                      <a:solidFill>
                        <a:schemeClr val="accent1"/>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err="1">
                          <a:solidFill>
                            <a:schemeClr val="tx2"/>
                          </a:solidFill>
                          <a:latin typeface="+mn-lt"/>
                        </a:rPr>
                        <a:t>Lectura</a:t>
                      </a:r>
                      <a:r>
                        <a:rPr lang="en-US" sz="1800" b="0" i="0" dirty="0">
                          <a:solidFill>
                            <a:schemeClr val="tx2"/>
                          </a:solidFill>
                          <a:latin typeface="+mn-lt"/>
                        </a:rPr>
                        <a:t> sin </a:t>
                      </a:r>
                      <a:r>
                        <a:rPr lang="en-US" sz="1800" b="0" i="0" dirty="0" err="1">
                          <a:solidFill>
                            <a:schemeClr val="tx2"/>
                          </a:solidFill>
                          <a:latin typeface="+mn-lt"/>
                        </a:rPr>
                        <a:t>caché</a:t>
                      </a:r>
                      <a:r>
                        <a:rPr lang="en-US" sz="1800" b="0" i="0" dirty="0">
                          <a:solidFill>
                            <a:schemeClr val="tx2"/>
                          </a:solidFill>
                          <a:latin typeface="+mn-lt"/>
                        </a:rPr>
                        <a:t> : 4ms</a:t>
                      </a:r>
                    </a:p>
                    <a:p>
                      <a:r>
                        <a:rPr lang="en-US" sz="1800" b="0" i="0" dirty="0" err="1">
                          <a:solidFill>
                            <a:schemeClr val="tx2"/>
                          </a:solidFill>
                          <a:latin typeface="+mn-lt"/>
                        </a:rPr>
                        <a:t>Escritura</a:t>
                      </a:r>
                      <a:r>
                        <a:rPr lang="en-US" sz="1800" b="0" i="0" dirty="0">
                          <a:solidFill>
                            <a:schemeClr val="tx2"/>
                          </a:solidFill>
                          <a:latin typeface="+mn-lt"/>
                        </a:rPr>
                        <a:t> sin </a:t>
                      </a:r>
                      <a:r>
                        <a:rPr lang="en-US" sz="1800" b="0" i="0" dirty="0" err="1">
                          <a:solidFill>
                            <a:schemeClr val="tx2"/>
                          </a:solidFill>
                          <a:latin typeface="+mn-lt"/>
                        </a:rPr>
                        <a:t>caché</a:t>
                      </a:r>
                      <a:r>
                        <a:rPr lang="en-US" sz="1800" b="0" i="0" dirty="0">
                          <a:solidFill>
                            <a:schemeClr val="tx2"/>
                          </a:solidFill>
                          <a:latin typeface="+mn-lt"/>
                        </a:rPr>
                        <a:t>: 2 ms </a:t>
                      </a:r>
                      <a:br>
                        <a:rPr lang="en-US" sz="1800" b="0" i="0" dirty="0">
                          <a:solidFill>
                            <a:schemeClr val="tx2"/>
                          </a:solidFill>
                          <a:latin typeface="+mn-lt"/>
                        </a:rPr>
                      </a:br>
                      <a:r>
                        <a:rPr lang="en-US" sz="1800" b="0" i="0" dirty="0">
                          <a:solidFill>
                            <a:schemeClr val="tx2"/>
                          </a:solidFill>
                          <a:latin typeface="+mn-lt"/>
                          <a:sym typeface="Wingdings" panose="05000000000000000000" pitchFamily="2" charset="2"/>
                        </a:rPr>
                        <a:t> </a:t>
                      </a:r>
                      <a:r>
                        <a:rPr lang="en-US" sz="1800" b="0" i="0" kern="1200" dirty="0">
                          <a:solidFill>
                            <a:schemeClr val="accent2"/>
                          </a:solidFill>
                          <a:latin typeface="+mn-lt"/>
                          <a:ea typeface="+mn-ea"/>
                          <a:cs typeface="+mn-cs"/>
                          <a:sym typeface="Wingdings" panose="05000000000000000000" pitchFamily="2" charset="2"/>
                        </a:rPr>
                        <a:t>~</a:t>
                      </a:r>
                      <a:r>
                        <a:rPr lang="en-US" sz="1800" b="0" i="0" kern="1200" dirty="0">
                          <a:solidFill>
                            <a:schemeClr val="accent2"/>
                          </a:solidFill>
                          <a:latin typeface="+mj-lt"/>
                          <a:ea typeface="+mn-ea"/>
                          <a:cs typeface="+mn-cs"/>
                          <a:sym typeface="Wingdings" panose="05000000000000000000" pitchFamily="2" charset="2"/>
                        </a:rPr>
                        <a:t>1 ms (Q4 CY2018)</a:t>
                      </a:r>
                      <a:endParaRPr lang="en-US" sz="1800" b="0" i="0" kern="1200" dirty="0">
                        <a:solidFill>
                          <a:schemeClr val="accent2"/>
                        </a:solidFill>
                        <a:latin typeface="+mj-lt"/>
                        <a:ea typeface="+mn-ea"/>
                        <a:cs typeface="+mn-cs"/>
                      </a:endParaRPr>
                    </a:p>
                  </a:txBody>
                  <a:tcPr marL="91427" marR="91427" marT="45713" marB="45713" anchor="ctr">
                    <a:lnL w="12700" cmpd="sng">
                      <a:noFill/>
                    </a:lnL>
                    <a:lnR w="12700" cmpd="sng">
                      <a:noFill/>
                    </a:lnR>
                    <a:lnT w="19050" cap="flat" cmpd="sng" algn="ctr">
                      <a:solidFill>
                        <a:schemeClr val="accent1"/>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9929267"/>
                  </a:ext>
                </a:extLst>
              </a:tr>
              <a:tr h="736083">
                <a:tc>
                  <a:txBody>
                    <a:bodyPr/>
                    <a:lstStyle/>
                    <a:p>
                      <a:r>
                        <a:rPr lang="en-US" sz="1800" b="0" i="0">
                          <a:solidFill>
                            <a:schemeClr val="tx2"/>
                          </a:solidFill>
                          <a:latin typeface="+mj-lt"/>
                        </a:rPr>
                        <a:t>Tamaño máximo del disco</a:t>
                      </a: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2"/>
                          </a:solidFill>
                          <a:latin typeface="+mn-lt"/>
                        </a:rPr>
                        <a:t>4tb </a:t>
                      </a:r>
                      <a:r>
                        <a:rPr lang="en-US" sz="1800" b="0" i="0" dirty="0">
                          <a:solidFill>
                            <a:schemeClr val="tx2"/>
                          </a:solidFill>
                          <a:latin typeface="+mn-lt"/>
                          <a:sym typeface="Wingdings" panose="05000000000000000000" pitchFamily="2" charset="2"/>
                        </a:rPr>
                        <a:t> </a:t>
                      </a:r>
                      <a:r>
                        <a:rPr lang="en-US" sz="1800" b="0" i="0" dirty="0">
                          <a:solidFill>
                            <a:schemeClr val="tx2"/>
                          </a:solidFill>
                          <a:latin typeface="+mj-lt"/>
                          <a:sym typeface="Wingdings" panose="05000000000000000000" pitchFamily="2" charset="2"/>
                        </a:rPr>
                        <a:t>32 TB</a:t>
                      </a:r>
                      <a:endParaRPr lang="en-US" sz="1800" b="0" i="0" dirty="0">
                        <a:solidFill>
                          <a:schemeClr val="tx2"/>
                        </a:solidFill>
                        <a:latin typeface="+mj-lt"/>
                      </a:endParaRP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2"/>
                          </a:solidFill>
                          <a:latin typeface="+mn-lt"/>
                        </a:rPr>
                        <a:t>4tb </a:t>
                      </a:r>
                      <a:r>
                        <a:rPr lang="en-US" sz="1800" b="0" i="0" dirty="0">
                          <a:solidFill>
                            <a:schemeClr val="tx2"/>
                          </a:solidFill>
                          <a:latin typeface="+mn-lt"/>
                          <a:sym typeface="Wingdings" panose="05000000000000000000" pitchFamily="2" charset="2"/>
                        </a:rPr>
                        <a:t> </a:t>
                      </a:r>
                      <a:r>
                        <a:rPr lang="en-US" sz="1800" b="0" i="0" kern="1200" dirty="0">
                          <a:solidFill>
                            <a:schemeClr val="accent1"/>
                          </a:solidFill>
                          <a:latin typeface="+mj-lt"/>
                          <a:ea typeface="+mn-ea"/>
                          <a:cs typeface="+mn-cs"/>
                          <a:sym typeface="Wingdings" panose="05000000000000000000" pitchFamily="2" charset="2"/>
                        </a:rPr>
                        <a:t>32 TB</a:t>
                      </a:r>
                      <a:endParaRPr lang="en-US" sz="1800" b="0" i="0" kern="1200" dirty="0">
                        <a:solidFill>
                          <a:schemeClr val="accent1"/>
                        </a:solidFill>
                        <a:latin typeface="+mj-lt"/>
                        <a:ea typeface="+mn-ea"/>
                        <a:cs typeface="+mn-cs"/>
                      </a:endParaRP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2"/>
                          </a:solidFill>
                          <a:latin typeface="+mn-lt"/>
                        </a:rPr>
                        <a:t>4tb </a:t>
                      </a:r>
                      <a:r>
                        <a:rPr lang="en-US" sz="1800" b="0" i="0" dirty="0">
                          <a:solidFill>
                            <a:schemeClr val="tx2"/>
                          </a:solidFill>
                          <a:latin typeface="+mn-lt"/>
                          <a:sym typeface="Wingdings" panose="05000000000000000000" pitchFamily="2" charset="2"/>
                        </a:rPr>
                        <a:t> </a:t>
                      </a:r>
                      <a:r>
                        <a:rPr lang="en-US" sz="1800" b="0" i="0" kern="1200" dirty="0">
                          <a:solidFill>
                            <a:schemeClr val="accent2"/>
                          </a:solidFill>
                          <a:latin typeface="+mj-lt"/>
                          <a:ea typeface="+mn-ea"/>
                          <a:cs typeface="+mn-cs"/>
                          <a:sym typeface="Wingdings" panose="05000000000000000000" pitchFamily="2" charset="2"/>
                        </a:rPr>
                        <a:t>32 TB</a:t>
                      </a:r>
                      <a:endParaRPr lang="en-US" sz="1800" b="0" i="0" kern="1200" dirty="0">
                        <a:solidFill>
                          <a:schemeClr val="accent2"/>
                        </a:solidFill>
                        <a:latin typeface="+mj-lt"/>
                        <a:ea typeface="+mn-ea"/>
                        <a:cs typeface="+mn-cs"/>
                      </a:endParaRP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0553338"/>
                  </a:ext>
                </a:extLst>
              </a:tr>
              <a:tr h="736083">
                <a:tc>
                  <a:txBody>
                    <a:bodyPr/>
                    <a:lstStyle/>
                    <a:p>
                      <a:r>
                        <a:rPr lang="en-US" sz="1800" b="0" i="0" dirty="0">
                          <a:solidFill>
                            <a:schemeClr val="tx2"/>
                          </a:solidFill>
                          <a:latin typeface="+mj-lt"/>
                        </a:rPr>
                        <a:t>IOPS </a:t>
                      </a:r>
                      <a:r>
                        <a:rPr kumimoji="0" lang="en-US" sz="1800" b="0" i="0" u="none" strike="noStrike" kern="1200" cap="none" spc="0" normalizeH="0" baseline="0" noProof="0" dirty="0" err="1">
                          <a:ln>
                            <a:noFill/>
                          </a:ln>
                          <a:solidFill>
                            <a:srgbClr val="0D0D0D"/>
                          </a:solidFill>
                          <a:effectLst/>
                          <a:uLnTx/>
                          <a:uFillTx/>
                          <a:latin typeface="Segoe UI Semibold"/>
                          <a:ea typeface="+mn-ea"/>
                          <a:cs typeface="+mn-cs"/>
                        </a:rPr>
                        <a:t>máximos</a:t>
                      </a:r>
                      <a:r>
                        <a:rPr kumimoji="0" lang="en-US" sz="1800" b="0" i="0" u="none" strike="noStrike" kern="1200" cap="none" spc="0" normalizeH="0" baseline="0" noProof="0" dirty="0">
                          <a:ln>
                            <a:noFill/>
                          </a:ln>
                          <a:solidFill>
                            <a:srgbClr val="0D0D0D"/>
                          </a:solidFill>
                          <a:effectLst/>
                          <a:uLnTx/>
                          <a:uFillTx/>
                          <a:latin typeface="Segoe UI Semibold"/>
                          <a:ea typeface="+mn-ea"/>
                          <a:cs typeface="+mn-cs"/>
                        </a:rPr>
                        <a:t> </a:t>
                      </a:r>
                      <a:r>
                        <a:rPr lang="en-US" sz="1800" b="0" i="0" dirty="0">
                          <a:solidFill>
                            <a:schemeClr val="tx2"/>
                          </a:solidFill>
                          <a:latin typeface="+mj-lt"/>
                        </a:rPr>
                        <a:t>de disco</a:t>
                      </a: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a:solidFill>
                            <a:schemeClr val="tx2"/>
                          </a:solidFill>
                          <a:latin typeface="+mn-lt"/>
                        </a:rPr>
                        <a:t>500 IOPS</a:t>
                      </a: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a:solidFill>
                            <a:schemeClr val="tx2"/>
                          </a:solidFill>
                          <a:latin typeface="+mn-lt"/>
                        </a:rPr>
                        <a:t>500 IOPS</a:t>
                      </a: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2"/>
                          </a:solidFill>
                          <a:latin typeface="+mn-lt"/>
                        </a:rPr>
                        <a:t>7.500 IOPS</a:t>
                      </a: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076749"/>
                  </a:ext>
                </a:extLst>
              </a:tr>
              <a:tr h="736083">
                <a:tc>
                  <a:txBody>
                    <a:bodyPr/>
                    <a:lstStyle/>
                    <a:p>
                      <a:r>
                        <a:rPr lang="en-US" sz="1800" b="0" i="0" dirty="0">
                          <a:solidFill>
                            <a:schemeClr val="tx2"/>
                          </a:solidFill>
                          <a:latin typeface="+mj-lt"/>
                        </a:rPr>
                        <a:t>Ancho de </a:t>
                      </a:r>
                      <a:r>
                        <a:rPr lang="en-US" sz="1800" b="0" i="0" dirty="0" err="1">
                          <a:solidFill>
                            <a:schemeClr val="tx2"/>
                          </a:solidFill>
                          <a:latin typeface="+mj-lt"/>
                        </a:rPr>
                        <a:t>banda</a:t>
                      </a:r>
                      <a:r>
                        <a:rPr lang="en-US" sz="1800" b="0" i="0" dirty="0">
                          <a:solidFill>
                            <a:schemeClr val="tx2"/>
                          </a:solidFill>
                          <a:latin typeface="+mj-lt"/>
                        </a:rPr>
                        <a:t> </a:t>
                      </a:r>
                      <a:r>
                        <a:rPr lang="en-US" sz="1800" b="0" i="0" dirty="0" err="1">
                          <a:solidFill>
                            <a:schemeClr val="tx2"/>
                          </a:solidFill>
                          <a:latin typeface="+mj-lt"/>
                        </a:rPr>
                        <a:t>máximo</a:t>
                      </a:r>
                      <a:r>
                        <a:rPr lang="en-US" sz="1800" b="0" i="0" dirty="0">
                          <a:solidFill>
                            <a:schemeClr val="tx2"/>
                          </a:solidFill>
                          <a:latin typeface="+mj-lt"/>
                        </a:rPr>
                        <a:t> de disco</a:t>
                      </a: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a:solidFill>
                            <a:schemeClr val="tx2"/>
                          </a:solidFill>
                          <a:latin typeface="+mn-lt"/>
                        </a:rPr>
                        <a:t>60 </a:t>
                      </a:r>
                      <a:r>
                        <a:rPr lang="en-US" sz="1800" b="0" i="0" err="1">
                          <a:solidFill>
                            <a:schemeClr val="tx2"/>
                          </a:solidFill>
                          <a:latin typeface="+mn-lt"/>
                        </a:rPr>
                        <a:t>Mbps</a:t>
                      </a:r>
                      <a:endParaRPr lang="en-US" sz="1800" b="0" i="0">
                        <a:solidFill>
                          <a:schemeClr val="tx2"/>
                        </a:solidFill>
                        <a:latin typeface="+mn-lt"/>
                      </a:endParaRP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a:solidFill>
                            <a:schemeClr val="tx2"/>
                          </a:solidFill>
                          <a:latin typeface="+mn-lt"/>
                        </a:rPr>
                        <a:t>60 </a:t>
                      </a:r>
                      <a:r>
                        <a:rPr lang="en-US" sz="1800" b="0" i="0" err="1">
                          <a:solidFill>
                            <a:schemeClr val="tx2"/>
                          </a:solidFill>
                          <a:latin typeface="+mn-lt"/>
                        </a:rPr>
                        <a:t>Mbps</a:t>
                      </a:r>
                      <a:endParaRPr lang="en-US" sz="1800" b="0" i="0">
                        <a:solidFill>
                          <a:schemeClr val="tx2"/>
                        </a:solidFill>
                        <a:latin typeface="+mn-lt"/>
                      </a:endParaRP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b="0" i="0" dirty="0">
                          <a:solidFill>
                            <a:schemeClr val="tx2"/>
                          </a:solidFill>
                          <a:latin typeface="+mn-lt"/>
                        </a:rPr>
                        <a:t>250 </a:t>
                      </a:r>
                      <a:r>
                        <a:rPr lang="en-US" sz="1800" b="0" i="0" dirty="0" err="1">
                          <a:solidFill>
                            <a:schemeClr val="tx2"/>
                          </a:solidFill>
                          <a:latin typeface="+mn-lt"/>
                        </a:rPr>
                        <a:t>Mbps</a:t>
                      </a:r>
                      <a:endParaRPr lang="en-US" sz="1800" b="0" i="0" dirty="0">
                        <a:solidFill>
                          <a:schemeClr val="tx2"/>
                        </a:solidFill>
                        <a:latin typeface="+mn-lt"/>
                      </a:endParaRPr>
                    </a:p>
                  </a:txBody>
                  <a:tcPr marL="91427" marR="91427" marT="45713" marB="45713"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1313667"/>
                  </a:ext>
                </a:extLst>
              </a:tr>
            </a:tbl>
          </a:graphicData>
        </a:graphic>
      </p:graphicFrame>
      <p:sp>
        <p:nvSpPr>
          <p:cNvPr id="6" name="StorageOptical_E958" title="Icon of a hard disk">
            <a:extLst>
              <a:ext uri="{FF2B5EF4-FFF2-40B4-BE49-F238E27FC236}">
                <a16:creationId xmlns:a16="http://schemas.microsoft.com/office/drawing/2014/main" id="{58EABE31-51B7-4BE2-81DB-1F1EEBE892D8}"/>
              </a:ext>
            </a:extLst>
          </p:cNvPr>
          <p:cNvSpPr>
            <a:spLocks noChangeAspect="1" noEditPoints="1"/>
          </p:cNvSpPr>
          <p:nvPr/>
        </p:nvSpPr>
        <p:spPr bwMode="auto">
          <a:xfrm>
            <a:off x="3937891" y="1784805"/>
            <a:ext cx="507021" cy="507143"/>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endParaRPr lang="en-US" sz="1765">
              <a:solidFill>
                <a:srgbClr val="1A1A1A"/>
              </a:solidFill>
              <a:latin typeface="Segoe UI"/>
            </a:endParaRPr>
          </a:p>
        </p:txBody>
      </p:sp>
      <p:sp>
        <p:nvSpPr>
          <p:cNvPr id="7" name="StorageOptical_E958" title="Icon of a hard disk">
            <a:extLst>
              <a:ext uri="{FF2B5EF4-FFF2-40B4-BE49-F238E27FC236}">
                <a16:creationId xmlns:a16="http://schemas.microsoft.com/office/drawing/2014/main" id="{7C5521FA-F011-456D-BCEE-35C32D11AFF9}"/>
              </a:ext>
            </a:extLst>
          </p:cNvPr>
          <p:cNvSpPr>
            <a:spLocks noChangeAspect="1" noEditPoints="1"/>
          </p:cNvSpPr>
          <p:nvPr/>
        </p:nvSpPr>
        <p:spPr bwMode="auto">
          <a:xfrm>
            <a:off x="6529049" y="1784805"/>
            <a:ext cx="507021" cy="507143"/>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endParaRPr lang="en-US" sz="1765">
              <a:solidFill>
                <a:srgbClr val="1A1A1A"/>
              </a:solidFill>
              <a:latin typeface="Segoe UI"/>
            </a:endParaRPr>
          </a:p>
        </p:txBody>
      </p:sp>
      <p:sp>
        <p:nvSpPr>
          <p:cNvPr id="8" name="StorageOptical_E958" title="Icon of a hard disk">
            <a:extLst>
              <a:ext uri="{FF2B5EF4-FFF2-40B4-BE49-F238E27FC236}">
                <a16:creationId xmlns:a16="http://schemas.microsoft.com/office/drawing/2014/main" id="{14BE034A-7325-4C20-8084-DF62400EF611}"/>
              </a:ext>
            </a:extLst>
          </p:cNvPr>
          <p:cNvSpPr>
            <a:spLocks noChangeAspect="1" noEditPoints="1"/>
          </p:cNvSpPr>
          <p:nvPr/>
        </p:nvSpPr>
        <p:spPr bwMode="auto">
          <a:xfrm>
            <a:off x="9120205" y="1773232"/>
            <a:ext cx="507021" cy="507143"/>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endParaRPr lang="en-US" sz="1765">
              <a:solidFill>
                <a:srgbClr val="1A1A1A"/>
              </a:solidFill>
              <a:latin typeface="Segoe UI"/>
            </a:endParaRPr>
          </a:p>
        </p:txBody>
      </p:sp>
    </p:spTree>
    <p:extLst>
      <p:ext uri="{BB962C8B-B14F-4D97-AF65-F5344CB8AC3E}">
        <p14:creationId xmlns:p14="http://schemas.microsoft.com/office/powerpoint/2010/main" val="103356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B6334BD-8469-4206-AD58-AF49591A56F0}"/>
              </a:ext>
            </a:extLst>
          </p:cNvPr>
          <p:cNvSpPr/>
          <p:nvPr/>
        </p:nvSpPr>
        <p:spPr bwMode="auto">
          <a:xfrm>
            <a:off x="1" y="1376374"/>
            <a:ext cx="12192000" cy="5481141"/>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FEA6FF9-E2C0-4588-80EA-B66DDA2FE793}"/>
              </a:ext>
            </a:extLst>
          </p:cNvPr>
          <p:cNvSpPr>
            <a:spLocks noGrp="1"/>
          </p:cNvSpPr>
          <p:nvPr>
            <p:ph type="title"/>
          </p:nvPr>
        </p:nvSpPr>
        <p:spPr/>
        <p:txBody>
          <a:bodyPr/>
          <a:lstStyle/>
          <a:p>
            <a:r>
              <a:rPr lang="en-US" dirty="0">
                <a:solidFill>
                  <a:schemeClr val="accent1"/>
                </a:solidFill>
              </a:rPr>
              <a:t>Project Direct Drive </a:t>
            </a:r>
            <a:r>
              <a:rPr lang="en-US" dirty="0"/>
              <a:t>| Ultra SSD</a:t>
            </a:r>
          </a:p>
        </p:txBody>
      </p:sp>
      <p:sp>
        <p:nvSpPr>
          <p:cNvPr id="12" name="TextBox 11">
            <a:extLst>
              <a:ext uri="{FF2B5EF4-FFF2-40B4-BE49-F238E27FC236}">
                <a16:creationId xmlns:a16="http://schemas.microsoft.com/office/drawing/2014/main" id="{03BD80AC-D93C-4C1B-8E17-9E573A8C2D4C}"/>
              </a:ext>
            </a:extLst>
          </p:cNvPr>
          <p:cNvSpPr txBox="1"/>
          <p:nvPr/>
        </p:nvSpPr>
        <p:spPr>
          <a:xfrm>
            <a:off x="589046" y="2191611"/>
            <a:ext cx="3574306" cy="3724096"/>
          </a:xfrm>
          <a:prstGeom prst="rect">
            <a:avLst/>
          </a:prstGeom>
          <a:noFill/>
          <a:ln w="3175">
            <a:noFill/>
            <a:prstDash val="sysDot"/>
            <a:headEnd type="none"/>
            <a:tailEnd type="oval" w="lg" len="lg"/>
          </a:ln>
        </p:spPr>
        <p:txBody>
          <a:bodyPr wrap="square" lIns="0" tIns="0" rIns="0" bIns="0" rtlCol="0" anchor="t" anchorCtr="0">
            <a:spAutoFit/>
          </a:bodyPr>
          <a:lstStyle>
            <a:defPPr>
              <a:defRPr lang="en-US"/>
            </a:defPPr>
            <a:lvl1pPr>
              <a:defRPr sz="1600">
                <a:ln>
                  <a:solidFill>
                    <a:srgbClr val="FFFFFF">
                      <a:alpha val="0"/>
                    </a:srgbClr>
                  </a:solidFill>
                </a:ln>
                <a:solidFill>
                  <a:srgbClr val="FFFFFF"/>
                </a:solidFill>
                <a:latin typeface="+mj-lt"/>
                <a:ea typeface="Segoe UI" pitchFamily="34" charset="0"/>
                <a:cs typeface="Segoe UI" pitchFamily="34" charset="0"/>
              </a:defRPr>
            </a:lvl1pPr>
          </a:lstStyle>
          <a:p>
            <a:pPr defTabSz="914338">
              <a:spcBef>
                <a:spcPts val="588"/>
              </a:spcBef>
              <a:spcAft>
                <a:spcPts val="392"/>
              </a:spcAft>
              <a:defRPr/>
            </a:pPr>
            <a:r>
              <a:rPr lang="en-US" sz="1800" dirty="0">
                <a:solidFill>
                  <a:srgbClr val="0D0D0D"/>
                </a:solidFill>
                <a:latin typeface="Segoe UI Semibold" panose="020B0702040204020203" pitchFamily="34" charset="0"/>
                <a:ea typeface="+mn-ea"/>
                <a:cs typeface="Segoe UI Semibold" panose="020B0702040204020203" pitchFamily="34" charset="0"/>
              </a:rPr>
              <a:t>El cliente habla directamente con el almacenamiento, de ahí el nombre Direct Drive</a:t>
            </a:r>
          </a:p>
          <a:p>
            <a:pPr defTabSz="914338">
              <a:spcBef>
                <a:spcPts val="588"/>
              </a:spcBef>
              <a:spcAft>
                <a:spcPts val="392"/>
              </a:spcAft>
              <a:defRPr/>
            </a:pPr>
            <a:r>
              <a:rPr lang="en-US" sz="1800" dirty="0" err="1">
                <a:solidFill>
                  <a:srgbClr val="0D0D0D"/>
                </a:solidFill>
                <a:latin typeface="Segoe UI Semibold" panose="020B0702040204020203" pitchFamily="34" charset="0"/>
                <a:ea typeface="+mn-ea"/>
                <a:cs typeface="Segoe UI Semibold" panose="020B0702040204020203" pitchFamily="34" charset="0"/>
              </a:rPr>
              <a:t>Rendimiento</a:t>
            </a:r>
            <a:r>
              <a:rPr lang="en-US" sz="1800" dirty="0">
                <a:solidFill>
                  <a:srgbClr val="0D0D0D"/>
                </a:solidFill>
                <a:latin typeface="Segoe UI Semibold" panose="020B0702040204020203" pitchFamily="34" charset="0"/>
                <a:ea typeface="+mn-ea"/>
                <a:cs typeface="Segoe UI Semibold" panose="020B0702040204020203" pitchFamily="34" charset="0"/>
              </a:rPr>
              <a:t> del disco local de la VM a </a:t>
            </a:r>
            <a:r>
              <a:rPr lang="en-US" sz="1800" dirty="0" err="1">
                <a:solidFill>
                  <a:srgbClr val="0D0D0D"/>
                </a:solidFill>
                <a:latin typeface="Segoe UI Semibold" panose="020B0702040204020203" pitchFamily="34" charset="0"/>
                <a:ea typeface="+mn-ea"/>
                <a:cs typeface="Segoe UI Semibold" panose="020B0702040204020203" pitchFamily="34" charset="0"/>
              </a:rPr>
              <a:t>escala</a:t>
            </a:r>
            <a:endParaRPr lang="en-US" sz="1800" dirty="0">
              <a:solidFill>
                <a:srgbClr val="0D0D0D"/>
              </a:solidFill>
              <a:latin typeface="Segoe UI Semibold" panose="020B0702040204020203" pitchFamily="34" charset="0"/>
              <a:ea typeface="+mn-ea"/>
              <a:cs typeface="Segoe UI Semibold" panose="020B0702040204020203" pitchFamily="34" charset="0"/>
            </a:endParaRPr>
          </a:p>
          <a:p>
            <a:pPr defTabSz="914338">
              <a:spcBef>
                <a:spcPts val="588"/>
              </a:spcBef>
              <a:spcAft>
                <a:spcPts val="392"/>
              </a:spcAft>
              <a:defRPr/>
            </a:pPr>
            <a:endParaRPr lang="en-US" sz="1800" dirty="0">
              <a:solidFill>
                <a:srgbClr val="0D0D0D"/>
              </a:solidFill>
              <a:latin typeface="Segoe UI Semibold" panose="020B0702040204020203" pitchFamily="34" charset="0"/>
              <a:ea typeface="+mn-ea"/>
              <a:cs typeface="Segoe UI Semibold" panose="020B0702040204020203" pitchFamily="34" charset="0"/>
            </a:endParaRPr>
          </a:p>
          <a:p>
            <a:pPr defTabSz="914338">
              <a:spcBef>
                <a:spcPts val="588"/>
              </a:spcBef>
              <a:spcAft>
                <a:spcPts val="392"/>
              </a:spcAft>
              <a:defRPr/>
            </a:pPr>
            <a:r>
              <a:rPr lang="en-US" sz="2000" dirty="0">
                <a:solidFill>
                  <a:srgbClr val="0D0D0D"/>
                </a:solidFill>
                <a:latin typeface="Segoe UI Semibold" panose="020B0702040204020203" pitchFamily="34" charset="0"/>
                <a:ea typeface="+mn-ea"/>
                <a:cs typeface="Segoe UI Semibold" panose="020B0702040204020203" pitchFamily="34" charset="0"/>
              </a:rPr>
              <a:t>Totalmente configurable</a:t>
            </a:r>
          </a:p>
          <a:p>
            <a:pPr defTabSz="914338">
              <a:spcBef>
                <a:spcPts val="588"/>
              </a:spcBef>
              <a:spcAft>
                <a:spcPts val="392"/>
              </a:spcAft>
              <a:defRPr/>
            </a:pPr>
            <a:r>
              <a:rPr lang="en-US" dirty="0">
                <a:ln>
                  <a:noFill/>
                </a:ln>
                <a:solidFill>
                  <a:srgbClr val="0D0D0D"/>
                </a:solidFill>
                <a:latin typeface="Segoe UI"/>
                <a:ea typeface="+mn-ea"/>
              </a:rPr>
              <a:t>Capacidad de hasta 64* TB</a:t>
            </a:r>
          </a:p>
          <a:p>
            <a:pPr defTabSz="914338">
              <a:spcBef>
                <a:spcPts val="588"/>
              </a:spcBef>
              <a:spcAft>
                <a:spcPts val="392"/>
              </a:spcAft>
              <a:defRPr/>
            </a:pPr>
            <a:r>
              <a:rPr lang="en-US" dirty="0">
                <a:ln>
                  <a:noFill/>
                </a:ln>
                <a:solidFill>
                  <a:srgbClr val="0D0D0D"/>
                </a:solidFill>
                <a:latin typeface="Segoe UI"/>
                <a:ea typeface="+mn-ea"/>
              </a:rPr>
              <a:t>IOPS variables hasta 160.000</a:t>
            </a:r>
          </a:p>
          <a:p>
            <a:pPr defTabSz="914338">
              <a:spcBef>
                <a:spcPts val="588"/>
              </a:spcBef>
              <a:spcAft>
                <a:spcPts val="392"/>
              </a:spcAft>
              <a:defRPr/>
            </a:pPr>
            <a:r>
              <a:rPr lang="en-US" dirty="0">
                <a:ln>
                  <a:noFill/>
                </a:ln>
                <a:solidFill>
                  <a:srgbClr val="0D0D0D"/>
                </a:solidFill>
                <a:latin typeface="Segoe UI"/>
                <a:ea typeface="+mn-ea"/>
              </a:rPr>
              <a:t>Rendimiento variable de hasta 2000 MB/s</a:t>
            </a:r>
          </a:p>
        </p:txBody>
      </p:sp>
      <p:grpSp>
        <p:nvGrpSpPr>
          <p:cNvPr id="19" name="Group 18">
            <a:extLst>
              <a:ext uri="{FF2B5EF4-FFF2-40B4-BE49-F238E27FC236}">
                <a16:creationId xmlns:a16="http://schemas.microsoft.com/office/drawing/2014/main" id="{B358E5F5-8AF5-447C-B007-25E19AAC0444}"/>
              </a:ext>
            </a:extLst>
          </p:cNvPr>
          <p:cNvGrpSpPr/>
          <p:nvPr/>
        </p:nvGrpSpPr>
        <p:grpSpPr>
          <a:xfrm>
            <a:off x="4663250" y="2811387"/>
            <a:ext cx="1667739" cy="1799275"/>
            <a:chOff x="4743215" y="2623984"/>
            <a:chExt cx="1667976" cy="1799530"/>
          </a:xfrm>
        </p:grpSpPr>
        <p:sp>
          <p:nvSpPr>
            <p:cNvPr id="20" name="Rectangle 19">
              <a:extLst>
                <a:ext uri="{FF2B5EF4-FFF2-40B4-BE49-F238E27FC236}">
                  <a16:creationId xmlns:a16="http://schemas.microsoft.com/office/drawing/2014/main" id="{B137FB75-1AE7-47D1-B315-047EFDCE61F3}"/>
                </a:ext>
              </a:extLst>
            </p:cNvPr>
            <p:cNvSpPr/>
            <p:nvPr/>
          </p:nvSpPr>
          <p:spPr>
            <a:xfrm>
              <a:off x="4743215" y="3766155"/>
              <a:ext cx="1667976" cy="657359"/>
            </a:xfrm>
            <a:prstGeom prst="rect">
              <a:avLst/>
            </a:prstGeom>
          </p:spPr>
          <p:txBody>
            <a:bodyPr wrap="square">
              <a:spAutoFit/>
            </a:bodyPr>
            <a:lstStyle/>
            <a:p>
              <a:pPr algn="ctr" defTabSz="914192">
                <a:buClr>
                  <a:srgbClr val="00B050"/>
                </a:buClr>
                <a:defRPr/>
              </a:pPr>
              <a:r>
                <a:rPr lang="en-US" dirty="0">
                  <a:solidFill>
                    <a:srgbClr val="0078D4"/>
                  </a:solidFill>
                  <a:latin typeface="Segoe UI Semibold" panose="020B0702040204020203" pitchFamily="34" charset="0"/>
                </a:rPr>
                <a:t>Baja latencia</a:t>
              </a:r>
            </a:p>
            <a:p>
              <a:pPr algn="ctr" defTabSz="914192">
                <a:buClr>
                  <a:srgbClr val="00B050"/>
                </a:buClr>
                <a:defRPr/>
              </a:pPr>
              <a:r>
                <a:rPr lang="en-US" dirty="0">
                  <a:solidFill>
                    <a:srgbClr val="1A1A1A"/>
                  </a:solidFill>
                  <a:latin typeface="Segoe UI Semibold" panose="020B0702040204020203" pitchFamily="34" charset="0"/>
                </a:rPr>
                <a:t>&lt;1ms</a:t>
              </a:r>
            </a:p>
          </p:txBody>
        </p:sp>
        <p:sp>
          <p:nvSpPr>
            <p:cNvPr id="21" name="speedometer_3" title="Icon of a spedometer showing slow speed">
              <a:extLst>
                <a:ext uri="{FF2B5EF4-FFF2-40B4-BE49-F238E27FC236}">
                  <a16:creationId xmlns:a16="http://schemas.microsoft.com/office/drawing/2014/main" id="{6B8A20BD-0ED7-442F-A8DF-EAC83EAD7F1F}"/>
                </a:ext>
              </a:extLst>
            </p:cNvPr>
            <p:cNvSpPr>
              <a:spLocks noChangeAspect="1" noEditPoints="1"/>
            </p:cNvSpPr>
            <p:nvPr/>
          </p:nvSpPr>
          <p:spPr bwMode="auto">
            <a:xfrm>
              <a:off x="5101097" y="2623984"/>
              <a:ext cx="919585" cy="919585"/>
            </a:xfrm>
            <a:custGeom>
              <a:avLst/>
              <a:gdLst>
                <a:gd name="T0" fmla="*/ 48 w 281"/>
                <a:gd name="T1" fmla="*/ 181 h 281"/>
                <a:gd name="T2" fmla="*/ 40 w 281"/>
                <a:gd name="T3" fmla="*/ 141 h 281"/>
                <a:gd name="T4" fmla="*/ 140 w 281"/>
                <a:gd name="T5" fmla="*/ 40 h 281"/>
                <a:gd name="T6" fmla="*/ 241 w 281"/>
                <a:gd name="T7" fmla="*/ 141 h 281"/>
                <a:gd name="T8" fmla="*/ 214 w 281"/>
                <a:gd name="T9" fmla="*/ 210 h 281"/>
                <a:gd name="T10" fmla="*/ 126 w 281"/>
                <a:gd name="T11" fmla="*/ 155 h 281"/>
                <a:gd name="T12" fmla="*/ 155 w 281"/>
                <a:gd name="T13" fmla="*/ 155 h 281"/>
                <a:gd name="T14" fmla="*/ 155 w 281"/>
                <a:gd name="T15" fmla="*/ 126 h 281"/>
                <a:gd name="T16" fmla="*/ 126 w 281"/>
                <a:gd name="T17" fmla="*/ 126 h 281"/>
                <a:gd name="T18" fmla="*/ 126 w 281"/>
                <a:gd name="T19" fmla="*/ 155 h 281"/>
                <a:gd name="T20" fmla="*/ 140 w 281"/>
                <a:gd name="T21" fmla="*/ 0 h 281"/>
                <a:gd name="T22" fmla="*/ 0 w 281"/>
                <a:gd name="T23" fmla="*/ 141 h 281"/>
                <a:gd name="T24" fmla="*/ 140 w 281"/>
                <a:gd name="T25" fmla="*/ 281 h 281"/>
                <a:gd name="T26" fmla="*/ 281 w 281"/>
                <a:gd name="T27" fmla="*/ 141 h 281"/>
                <a:gd name="T28" fmla="*/ 140 w 281"/>
                <a:gd name="T29" fmla="*/ 0 h 281"/>
                <a:gd name="T30" fmla="*/ 69 w 281"/>
                <a:gd name="T31" fmla="*/ 212 h 281"/>
                <a:gd name="T32" fmla="*/ 124 w 281"/>
                <a:gd name="T33" fmla="*/ 15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 h="281">
                  <a:moveTo>
                    <a:pt x="48" y="181"/>
                  </a:moveTo>
                  <a:cubicBezTo>
                    <a:pt x="43" y="168"/>
                    <a:pt x="40" y="155"/>
                    <a:pt x="40" y="141"/>
                  </a:cubicBezTo>
                  <a:cubicBezTo>
                    <a:pt x="40" y="85"/>
                    <a:pt x="85" y="40"/>
                    <a:pt x="140" y="40"/>
                  </a:cubicBezTo>
                  <a:cubicBezTo>
                    <a:pt x="196" y="40"/>
                    <a:pt x="241" y="85"/>
                    <a:pt x="241" y="141"/>
                  </a:cubicBezTo>
                  <a:cubicBezTo>
                    <a:pt x="241" y="168"/>
                    <a:pt x="231" y="192"/>
                    <a:pt x="214" y="210"/>
                  </a:cubicBezTo>
                  <a:moveTo>
                    <a:pt x="126" y="155"/>
                  </a:moveTo>
                  <a:cubicBezTo>
                    <a:pt x="134" y="164"/>
                    <a:pt x="147" y="164"/>
                    <a:pt x="155" y="155"/>
                  </a:cubicBezTo>
                  <a:cubicBezTo>
                    <a:pt x="164" y="147"/>
                    <a:pt x="164" y="134"/>
                    <a:pt x="155" y="126"/>
                  </a:cubicBezTo>
                  <a:cubicBezTo>
                    <a:pt x="147" y="117"/>
                    <a:pt x="134" y="118"/>
                    <a:pt x="126" y="126"/>
                  </a:cubicBezTo>
                  <a:cubicBezTo>
                    <a:pt x="117" y="134"/>
                    <a:pt x="117" y="147"/>
                    <a:pt x="126"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69" y="212"/>
                  </a:moveTo>
                  <a:cubicBezTo>
                    <a:pt x="124" y="157"/>
                    <a:pt x="124" y="157"/>
                    <a:pt x="124"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192"/>
              <a:endParaRPr lang="en-US" sz="1765">
                <a:solidFill>
                  <a:srgbClr val="1A1A1A"/>
                </a:solidFill>
                <a:latin typeface="Segoe UI"/>
              </a:endParaRPr>
            </a:p>
          </p:txBody>
        </p:sp>
      </p:grpSp>
      <p:grpSp>
        <p:nvGrpSpPr>
          <p:cNvPr id="22" name="Group 21">
            <a:extLst>
              <a:ext uri="{FF2B5EF4-FFF2-40B4-BE49-F238E27FC236}">
                <a16:creationId xmlns:a16="http://schemas.microsoft.com/office/drawing/2014/main" id="{697371DD-8276-4F7F-A0A2-E8E95C921F50}"/>
              </a:ext>
            </a:extLst>
          </p:cNvPr>
          <p:cNvGrpSpPr/>
          <p:nvPr/>
        </p:nvGrpSpPr>
        <p:grpSpPr>
          <a:xfrm>
            <a:off x="9300860" y="2811388"/>
            <a:ext cx="2228800" cy="2089816"/>
            <a:chOff x="9377667" y="2623984"/>
            <a:chExt cx="2229116" cy="2090112"/>
          </a:xfrm>
        </p:grpSpPr>
        <p:sp>
          <p:nvSpPr>
            <p:cNvPr id="23" name="Rectangle 22">
              <a:extLst>
                <a:ext uri="{FF2B5EF4-FFF2-40B4-BE49-F238E27FC236}">
                  <a16:creationId xmlns:a16="http://schemas.microsoft.com/office/drawing/2014/main" id="{2299617A-8462-4576-900A-D406D0DB78E2}"/>
                </a:ext>
              </a:extLst>
            </p:cNvPr>
            <p:cNvSpPr/>
            <p:nvPr/>
          </p:nvSpPr>
          <p:spPr>
            <a:xfrm>
              <a:off x="9377667" y="3774223"/>
              <a:ext cx="2229116" cy="939873"/>
            </a:xfrm>
            <a:prstGeom prst="rect">
              <a:avLst/>
            </a:prstGeom>
          </p:spPr>
          <p:txBody>
            <a:bodyPr wrap="square">
              <a:spAutoFit/>
            </a:bodyPr>
            <a:lstStyle/>
            <a:p>
              <a:pPr algn="ctr" defTabSz="914192">
                <a:buClr>
                  <a:srgbClr val="00B050"/>
                </a:buClr>
                <a:defRPr/>
              </a:pPr>
              <a:r>
                <a:rPr lang="en-US" dirty="0">
                  <a:solidFill>
                    <a:srgbClr val="0078D4"/>
                  </a:solidFill>
                  <a:latin typeface="Segoe UI Semibold" panose="020B0702040204020203" pitchFamily="34" charset="0"/>
                </a:rPr>
                <a:t>Alto rendimiento</a:t>
              </a:r>
            </a:p>
            <a:p>
              <a:pPr algn="ctr" defTabSz="914192">
                <a:buClr>
                  <a:srgbClr val="00B050"/>
                </a:buClr>
                <a:defRPr/>
              </a:pPr>
              <a:r>
                <a:rPr lang="en-US" dirty="0">
                  <a:solidFill>
                    <a:srgbClr val="1A1A1A"/>
                  </a:solidFill>
                  <a:latin typeface="Segoe UI"/>
                </a:rPr>
                <a:t>hasta 2000 MB/s por disco</a:t>
              </a:r>
            </a:p>
          </p:txBody>
        </p:sp>
        <p:sp>
          <p:nvSpPr>
            <p:cNvPr id="24" name="speedometer_2" title="Icon of a spedometer showing fast speed">
              <a:extLst>
                <a:ext uri="{FF2B5EF4-FFF2-40B4-BE49-F238E27FC236}">
                  <a16:creationId xmlns:a16="http://schemas.microsoft.com/office/drawing/2014/main" id="{EDEB151A-DF69-4364-AE76-AC01B1147F5B}"/>
                </a:ext>
              </a:extLst>
            </p:cNvPr>
            <p:cNvSpPr>
              <a:spLocks noChangeAspect="1" noEditPoints="1"/>
            </p:cNvSpPr>
            <p:nvPr/>
          </p:nvSpPr>
          <p:spPr bwMode="auto">
            <a:xfrm>
              <a:off x="10032433" y="2623984"/>
              <a:ext cx="919585" cy="91958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endParaRPr lang="en-US" sz="1765" dirty="0">
                <a:solidFill>
                  <a:srgbClr val="1A1A1A"/>
                </a:solidFill>
                <a:latin typeface="Segoe UI"/>
              </a:endParaRPr>
            </a:p>
          </p:txBody>
        </p:sp>
      </p:grpSp>
      <p:grpSp>
        <p:nvGrpSpPr>
          <p:cNvPr id="25" name="Group 24">
            <a:extLst>
              <a:ext uri="{FF2B5EF4-FFF2-40B4-BE49-F238E27FC236}">
                <a16:creationId xmlns:a16="http://schemas.microsoft.com/office/drawing/2014/main" id="{4D834672-A097-4DA7-B3B6-55ADA00581C0}"/>
              </a:ext>
            </a:extLst>
          </p:cNvPr>
          <p:cNvGrpSpPr/>
          <p:nvPr/>
        </p:nvGrpSpPr>
        <p:grpSpPr>
          <a:xfrm>
            <a:off x="6891347" y="2811388"/>
            <a:ext cx="2194262" cy="2089816"/>
            <a:chOff x="7027046" y="2623984"/>
            <a:chExt cx="2194574" cy="2090112"/>
          </a:xfrm>
        </p:grpSpPr>
        <p:sp>
          <p:nvSpPr>
            <p:cNvPr id="26" name="Rectangle 25">
              <a:extLst>
                <a:ext uri="{FF2B5EF4-FFF2-40B4-BE49-F238E27FC236}">
                  <a16:creationId xmlns:a16="http://schemas.microsoft.com/office/drawing/2014/main" id="{F40E8C8E-801F-44D4-9FEB-52C1250B92E7}"/>
                </a:ext>
              </a:extLst>
            </p:cNvPr>
            <p:cNvSpPr/>
            <p:nvPr/>
          </p:nvSpPr>
          <p:spPr>
            <a:xfrm>
              <a:off x="7027046" y="3774223"/>
              <a:ext cx="2194574" cy="939873"/>
            </a:xfrm>
            <a:prstGeom prst="rect">
              <a:avLst/>
            </a:prstGeom>
          </p:spPr>
          <p:txBody>
            <a:bodyPr wrap="square">
              <a:spAutoFit/>
            </a:bodyPr>
            <a:lstStyle/>
            <a:p>
              <a:pPr algn="ctr" defTabSz="914192">
                <a:buClr>
                  <a:srgbClr val="00B050"/>
                </a:buClr>
                <a:defRPr/>
              </a:pPr>
              <a:r>
                <a:rPr lang="en-US" dirty="0">
                  <a:solidFill>
                    <a:srgbClr val="0078D4"/>
                  </a:solidFill>
                  <a:latin typeface="Segoe UI Semibold" panose="020B0702040204020203" pitchFamily="34" charset="0"/>
                </a:rPr>
                <a:t>Altos IOPS</a:t>
              </a:r>
            </a:p>
            <a:p>
              <a:pPr algn="ctr" defTabSz="914192">
                <a:buClr>
                  <a:srgbClr val="00B050"/>
                </a:buClr>
                <a:defRPr/>
              </a:pPr>
              <a:r>
                <a:rPr lang="en-US" dirty="0">
                  <a:solidFill>
                    <a:srgbClr val="1A1A1A"/>
                  </a:solidFill>
                  <a:latin typeface="Segoe UI"/>
                </a:rPr>
                <a:t>hasta 160.000 </a:t>
              </a:r>
              <a:br>
                <a:rPr lang="en-US" dirty="0">
                  <a:solidFill>
                    <a:srgbClr val="1A1A1A"/>
                  </a:solidFill>
                  <a:latin typeface="Segoe UI"/>
                </a:rPr>
              </a:br>
              <a:r>
                <a:rPr lang="en-US" dirty="0">
                  <a:solidFill>
                    <a:srgbClr val="1A1A1A"/>
                  </a:solidFill>
                  <a:latin typeface="Segoe UI"/>
                </a:rPr>
                <a:t>IOPS por disco</a:t>
              </a:r>
            </a:p>
          </p:txBody>
        </p:sp>
        <p:sp>
          <p:nvSpPr>
            <p:cNvPr id="27" name="speedometer_2" title="Icon of a spedometer showing fast speed">
              <a:extLst>
                <a:ext uri="{FF2B5EF4-FFF2-40B4-BE49-F238E27FC236}">
                  <a16:creationId xmlns:a16="http://schemas.microsoft.com/office/drawing/2014/main" id="{6167E1FA-F0B2-4DE7-B6B8-3D6AD913C0C6}"/>
                </a:ext>
              </a:extLst>
            </p:cNvPr>
            <p:cNvSpPr>
              <a:spLocks noChangeAspect="1" noEditPoints="1"/>
            </p:cNvSpPr>
            <p:nvPr/>
          </p:nvSpPr>
          <p:spPr bwMode="auto">
            <a:xfrm>
              <a:off x="7664541" y="2623984"/>
              <a:ext cx="919585" cy="91958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endParaRPr lang="en-US" sz="1765" dirty="0">
                <a:solidFill>
                  <a:srgbClr val="1A1A1A"/>
                </a:solidFill>
                <a:latin typeface="Segoe UI"/>
              </a:endParaRPr>
            </a:p>
          </p:txBody>
        </p:sp>
      </p:grpSp>
    </p:spTree>
    <p:extLst>
      <p:ext uri="{BB962C8B-B14F-4D97-AF65-F5344CB8AC3E}">
        <p14:creationId xmlns:p14="http://schemas.microsoft.com/office/powerpoint/2010/main" val="276532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833C-35AD-4FFF-8E26-F6CECF714FF3}"/>
              </a:ext>
            </a:extLst>
          </p:cNvPr>
          <p:cNvSpPr>
            <a:spLocks noGrp="1"/>
          </p:cNvSpPr>
          <p:nvPr>
            <p:ph type="title"/>
          </p:nvPr>
        </p:nvSpPr>
        <p:spPr/>
        <p:txBody>
          <a:bodyPr/>
          <a:lstStyle/>
          <a:p>
            <a:r>
              <a:rPr lang="en-US" dirty="0"/>
              <a:t>Almacenamiento de alta densidad</a:t>
            </a:r>
          </a:p>
        </p:txBody>
      </p:sp>
      <p:sp>
        <p:nvSpPr>
          <p:cNvPr id="3" name="Text Placeholder 2">
            <a:extLst>
              <a:ext uri="{FF2B5EF4-FFF2-40B4-BE49-F238E27FC236}">
                <a16:creationId xmlns:a16="http://schemas.microsoft.com/office/drawing/2014/main" id="{B59161F3-3ACB-49C6-A26C-C9DC555B0574}"/>
              </a:ext>
            </a:extLst>
          </p:cNvPr>
          <p:cNvSpPr>
            <a:spLocks noGrp="1"/>
          </p:cNvSpPr>
          <p:nvPr>
            <p:ph type="body" sz="quarter" idx="11"/>
          </p:nvPr>
        </p:nvSpPr>
        <p:spPr>
          <a:xfrm>
            <a:off x="809646" y="1323615"/>
            <a:ext cx="10576811" cy="1312733"/>
          </a:xfrm>
          <a:solidFill>
            <a:schemeClr val="tx2">
              <a:lumMod val="75000"/>
              <a:lumOff val="25000"/>
            </a:schemeClr>
          </a:solidFill>
        </p:spPr>
        <p:txBody>
          <a:bodyPr>
            <a:normAutofit/>
          </a:bodyPr>
          <a:lstStyle/>
          <a:p>
            <a:r>
              <a:rPr lang="en-US" dirty="0">
                <a:solidFill>
                  <a:schemeClr val="bg1"/>
                </a:solidFill>
              </a:rPr>
              <a:t> Problema</a:t>
            </a:r>
          </a:p>
          <a:p>
            <a:r>
              <a:rPr lang="en-US" sz="2000" dirty="0">
                <a:solidFill>
                  <a:schemeClr val="bg1"/>
                </a:solidFill>
              </a:rPr>
              <a:t> Cada vez se almacenan en la nube volúmenes cada vez mayores de datos a los que se accede con poca frecuencia. ¿Cómo reducimos el costo de almacenar los datos del mundo?</a:t>
            </a:r>
          </a:p>
          <a:p>
            <a:endParaRPr lang="en-US" sz="2000" dirty="0">
              <a:solidFill>
                <a:schemeClr val="bg1"/>
              </a:solidFill>
            </a:endParaRPr>
          </a:p>
          <a:p>
            <a:endParaRPr lang="en-US" dirty="0"/>
          </a:p>
        </p:txBody>
      </p:sp>
      <p:sp>
        <p:nvSpPr>
          <p:cNvPr id="7" name="Text Placeholder 2">
            <a:extLst>
              <a:ext uri="{FF2B5EF4-FFF2-40B4-BE49-F238E27FC236}">
                <a16:creationId xmlns:a16="http://schemas.microsoft.com/office/drawing/2014/main" id="{4ECA1871-A74C-4E45-953A-65633ED7ED11}"/>
              </a:ext>
            </a:extLst>
          </p:cNvPr>
          <p:cNvSpPr txBox="1">
            <a:spLocks/>
          </p:cNvSpPr>
          <p:nvPr/>
        </p:nvSpPr>
        <p:spPr>
          <a:xfrm>
            <a:off x="805543" y="4335873"/>
            <a:ext cx="10576810" cy="1312733"/>
          </a:xfrm>
          <a:prstGeom prst="rect">
            <a:avLst/>
          </a:prstGeom>
          <a:solidFill>
            <a:schemeClr val="bg2">
              <a:lumMod val="90000"/>
            </a:schemeClr>
          </a:solidFill>
        </p:spPr>
        <p:txBody>
          <a:bodyPr vert="horz" lIns="128016" tIns="64008" rIns="128016" bIns="64008" rtlCol="0">
            <a:normAutofit/>
          </a:bodyPr>
          <a:lstStyle>
            <a:lvl1pPr marL="0" indent="0" algn="l" defTabSz="761970" rtl="0" eaLnBrk="1" latinLnBrk="0" hangingPunct="1">
              <a:lnSpc>
                <a:spcPct val="90000"/>
              </a:lnSpc>
              <a:spcBef>
                <a:spcPts val="833"/>
              </a:spcBef>
              <a:buFontTx/>
              <a:buNone/>
              <a:defRPr sz="2333" kern="1200">
                <a:solidFill>
                  <a:schemeClr val="tx1"/>
                </a:solidFill>
                <a:latin typeface="Segoe UI Semilight" panose="020B0402040204020203" pitchFamily="34" charset="0"/>
                <a:ea typeface="+mn-ea"/>
                <a:cs typeface="Segoe UI Semilight" panose="020B0402040204020203" pitchFamily="34" charset="0"/>
              </a:defRPr>
            </a:lvl1pPr>
            <a:lvl2pPr marL="291030" indent="0" algn="l" defTabSz="761970" rtl="0" eaLnBrk="1" latinLnBrk="0" hangingPunct="1">
              <a:lnSpc>
                <a:spcPct val="90000"/>
              </a:lnSpc>
              <a:spcBef>
                <a:spcPts val="417"/>
              </a:spcBef>
              <a:buFontTx/>
              <a:buNone/>
              <a:defRPr sz="2000" kern="1200">
                <a:solidFill>
                  <a:schemeClr val="tx1"/>
                </a:solidFill>
                <a:latin typeface="Segoe UI Semilight" panose="020B0402040204020203" pitchFamily="34" charset="0"/>
                <a:ea typeface="+mn-ea"/>
                <a:cs typeface="Segoe UI Semilight" panose="020B0402040204020203" pitchFamily="34" charset="0"/>
              </a:defRPr>
            </a:lvl2pPr>
            <a:lvl3pPr marL="571477" indent="0" algn="l" defTabSz="761970" rtl="0" eaLnBrk="1" latinLnBrk="0" hangingPunct="1">
              <a:lnSpc>
                <a:spcPct val="90000"/>
              </a:lnSpc>
              <a:spcBef>
                <a:spcPts val="417"/>
              </a:spcBef>
              <a:buFontTx/>
              <a:buNone/>
              <a:defRPr sz="1667" kern="1200">
                <a:solidFill>
                  <a:schemeClr val="tx1"/>
                </a:solidFill>
                <a:latin typeface="Segoe UI Semilight" panose="020B0402040204020203" pitchFamily="34" charset="0"/>
                <a:ea typeface="+mn-ea"/>
                <a:cs typeface="Segoe UI Semilight" panose="020B0402040204020203" pitchFamily="34" charset="0"/>
              </a:defRPr>
            </a:lvl3pPr>
            <a:lvl4pPr marL="862507" indent="0" algn="l" defTabSz="761970" rtl="0" eaLnBrk="1" latinLnBrk="0" hangingPunct="1">
              <a:lnSpc>
                <a:spcPct val="90000"/>
              </a:lnSpc>
              <a:spcBef>
                <a:spcPts val="417"/>
              </a:spcBef>
              <a:buFontTx/>
              <a:buNone/>
              <a:defRPr sz="1500" kern="1200">
                <a:solidFill>
                  <a:schemeClr val="tx1"/>
                </a:solidFill>
                <a:latin typeface="Segoe UI Semilight" panose="020B0402040204020203" pitchFamily="34" charset="0"/>
                <a:ea typeface="+mn-ea"/>
                <a:cs typeface="Segoe UI Semilight" panose="020B0402040204020203" pitchFamily="34" charset="0"/>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dirty="0">
                <a:solidFill>
                  <a:schemeClr val="tx1">
                    <a:lumMod val="90000"/>
                    <a:lumOff val="10000"/>
                  </a:schemeClr>
                </a:solidFill>
              </a:rPr>
              <a:t>Solución</a:t>
            </a:r>
          </a:p>
          <a:p>
            <a:r>
              <a:rPr lang="en-US" sz="2000" dirty="0" err="1">
                <a:solidFill>
                  <a:schemeClr val="tx2">
                    <a:lumMod val="75000"/>
                    <a:lumOff val="25000"/>
                  </a:schemeClr>
                </a:solidFill>
              </a:rPr>
              <a:t>Tecnologías</a:t>
            </a:r>
            <a:r>
              <a:rPr lang="en-US" sz="2000" dirty="0">
                <a:solidFill>
                  <a:schemeClr val="tx2">
                    <a:lumMod val="75000"/>
                    <a:lumOff val="25000"/>
                  </a:schemeClr>
                </a:solidFill>
              </a:rPr>
              <a:t> </a:t>
            </a:r>
            <a:r>
              <a:rPr lang="en-US" sz="2000" dirty="0" err="1">
                <a:solidFill>
                  <a:schemeClr val="tx2">
                    <a:lumMod val="75000"/>
                    <a:lumOff val="25000"/>
                  </a:schemeClr>
                </a:solidFill>
              </a:rPr>
              <a:t>basadas</a:t>
            </a:r>
            <a:r>
              <a:rPr lang="en-US" sz="2000" dirty="0">
                <a:solidFill>
                  <a:schemeClr val="tx2">
                    <a:lumMod val="75000"/>
                    <a:lumOff val="25000"/>
                  </a:schemeClr>
                </a:solidFill>
              </a:rPr>
              <a:t> </a:t>
            </a:r>
            <a:r>
              <a:rPr lang="en-US" sz="2000" dirty="0" err="1">
                <a:solidFill>
                  <a:schemeClr val="tx2">
                    <a:lumMod val="75000"/>
                    <a:lumOff val="25000"/>
                  </a:schemeClr>
                </a:solidFill>
              </a:rPr>
              <a:t>en</a:t>
            </a:r>
            <a:r>
              <a:rPr lang="en-US" sz="2000" dirty="0">
                <a:solidFill>
                  <a:schemeClr val="tx2">
                    <a:lumMod val="75000"/>
                    <a:lumOff val="25000"/>
                  </a:schemeClr>
                </a:solidFill>
              </a:rPr>
              <a:t> </a:t>
            </a:r>
            <a:r>
              <a:rPr lang="en-US" sz="2000" dirty="0" err="1">
                <a:solidFill>
                  <a:schemeClr val="tx2">
                    <a:lumMod val="75000"/>
                    <a:lumOff val="25000"/>
                  </a:schemeClr>
                </a:solidFill>
              </a:rPr>
              <a:t>Vidrio</a:t>
            </a:r>
            <a:r>
              <a:rPr lang="en-US" sz="2000" dirty="0">
                <a:solidFill>
                  <a:schemeClr val="tx2">
                    <a:lumMod val="75000"/>
                    <a:lumOff val="25000"/>
                  </a:schemeClr>
                </a:solidFill>
              </a:rPr>
              <a:t> y ADN.</a:t>
            </a:r>
          </a:p>
          <a:p>
            <a:endParaRPr lang="en-US" dirty="0"/>
          </a:p>
        </p:txBody>
      </p:sp>
      <p:sp>
        <p:nvSpPr>
          <p:cNvPr id="8" name="Text Placeholder 2">
            <a:extLst>
              <a:ext uri="{FF2B5EF4-FFF2-40B4-BE49-F238E27FC236}">
                <a16:creationId xmlns:a16="http://schemas.microsoft.com/office/drawing/2014/main" id="{C26E0AFC-93BA-443B-A575-6C9BAF11B445}"/>
              </a:ext>
            </a:extLst>
          </p:cNvPr>
          <p:cNvSpPr txBox="1">
            <a:spLocks/>
          </p:cNvSpPr>
          <p:nvPr/>
        </p:nvSpPr>
        <p:spPr>
          <a:xfrm>
            <a:off x="805543" y="2829744"/>
            <a:ext cx="10576810" cy="1312733"/>
          </a:xfrm>
          <a:prstGeom prst="rect">
            <a:avLst/>
          </a:prstGeom>
          <a:solidFill>
            <a:schemeClr val="tx2">
              <a:lumMod val="50000"/>
              <a:lumOff val="50000"/>
            </a:schemeClr>
          </a:solidFill>
        </p:spPr>
        <p:txBody>
          <a:bodyPr vert="horz" lIns="128016" tIns="64008" rIns="128016" bIns="64008" rtlCol="0">
            <a:normAutofit/>
          </a:bodyPr>
          <a:lstStyle>
            <a:lvl1pPr marL="0" indent="0" algn="l" defTabSz="761970" rtl="0" eaLnBrk="1" latinLnBrk="0" hangingPunct="1">
              <a:lnSpc>
                <a:spcPct val="90000"/>
              </a:lnSpc>
              <a:spcBef>
                <a:spcPts val="833"/>
              </a:spcBef>
              <a:buFontTx/>
              <a:buNone/>
              <a:defRPr sz="2333" kern="1200">
                <a:solidFill>
                  <a:schemeClr val="tx1"/>
                </a:solidFill>
                <a:latin typeface="Segoe UI Semilight" panose="020B0402040204020203" pitchFamily="34" charset="0"/>
                <a:ea typeface="+mn-ea"/>
                <a:cs typeface="Segoe UI Semilight" panose="020B0402040204020203" pitchFamily="34" charset="0"/>
              </a:defRPr>
            </a:lvl1pPr>
            <a:lvl2pPr marL="291030" indent="0" algn="l" defTabSz="761970" rtl="0" eaLnBrk="1" latinLnBrk="0" hangingPunct="1">
              <a:lnSpc>
                <a:spcPct val="90000"/>
              </a:lnSpc>
              <a:spcBef>
                <a:spcPts val="417"/>
              </a:spcBef>
              <a:buFontTx/>
              <a:buNone/>
              <a:defRPr sz="2000" kern="1200">
                <a:solidFill>
                  <a:schemeClr val="tx1"/>
                </a:solidFill>
                <a:latin typeface="Segoe UI Semilight" panose="020B0402040204020203" pitchFamily="34" charset="0"/>
                <a:ea typeface="+mn-ea"/>
                <a:cs typeface="Segoe UI Semilight" panose="020B0402040204020203" pitchFamily="34" charset="0"/>
              </a:defRPr>
            </a:lvl2pPr>
            <a:lvl3pPr marL="571477" indent="0" algn="l" defTabSz="761970" rtl="0" eaLnBrk="1" latinLnBrk="0" hangingPunct="1">
              <a:lnSpc>
                <a:spcPct val="90000"/>
              </a:lnSpc>
              <a:spcBef>
                <a:spcPts val="417"/>
              </a:spcBef>
              <a:buFontTx/>
              <a:buNone/>
              <a:defRPr sz="1667" kern="1200">
                <a:solidFill>
                  <a:schemeClr val="tx1"/>
                </a:solidFill>
                <a:latin typeface="Segoe UI Semilight" panose="020B0402040204020203" pitchFamily="34" charset="0"/>
                <a:ea typeface="+mn-ea"/>
                <a:cs typeface="Segoe UI Semilight" panose="020B0402040204020203" pitchFamily="34" charset="0"/>
              </a:defRPr>
            </a:lvl3pPr>
            <a:lvl4pPr marL="862507" indent="0" algn="l" defTabSz="761970" rtl="0" eaLnBrk="1" latinLnBrk="0" hangingPunct="1">
              <a:lnSpc>
                <a:spcPct val="90000"/>
              </a:lnSpc>
              <a:spcBef>
                <a:spcPts val="417"/>
              </a:spcBef>
              <a:buFontTx/>
              <a:buNone/>
              <a:defRPr sz="1500" kern="1200">
                <a:solidFill>
                  <a:schemeClr val="tx1"/>
                </a:solidFill>
                <a:latin typeface="Segoe UI Semilight" panose="020B0402040204020203" pitchFamily="34" charset="0"/>
                <a:ea typeface="+mn-ea"/>
                <a:cs typeface="Segoe UI Semilight" panose="020B0402040204020203" pitchFamily="34" charset="0"/>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sz="2330" dirty="0">
                <a:solidFill>
                  <a:schemeClr val="tx1">
                    <a:lumMod val="90000"/>
                    <a:lumOff val="10000"/>
                  </a:schemeClr>
                </a:solidFill>
              </a:rPr>
              <a:t>Metas</a:t>
            </a:r>
          </a:p>
          <a:p>
            <a:r>
              <a:rPr lang="en-US" sz="2000" dirty="0" err="1">
                <a:solidFill>
                  <a:schemeClr val="tx1">
                    <a:lumMod val="90000"/>
                    <a:lumOff val="10000"/>
                  </a:schemeClr>
                </a:solidFill>
              </a:rPr>
              <a:t>Superar</a:t>
            </a:r>
            <a:r>
              <a:rPr lang="en-US" sz="2000" dirty="0">
                <a:solidFill>
                  <a:schemeClr val="tx1">
                    <a:lumMod val="90000"/>
                    <a:lumOff val="10000"/>
                  </a:schemeClr>
                </a:solidFill>
              </a:rPr>
              <a:t> las limitaciones de las tecnologías existentes y el objetivo de preservar los zettabytes de datos con bajo costo y larga retención. </a:t>
            </a:r>
          </a:p>
        </p:txBody>
      </p:sp>
    </p:spTree>
    <p:extLst>
      <p:ext uri="{BB962C8B-B14F-4D97-AF65-F5344CB8AC3E}">
        <p14:creationId xmlns:p14="http://schemas.microsoft.com/office/powerpoint/2010/main" val="52376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anim calcmode="lin" valueType="num">
                                      <p:cBhvr>
                                        <p:cTn id="14" dur="250" fill="hold"/>
                                        <p:tgtEl>
                                          <p:spTgt spid="8"/>
                                        </p:tgtEl>
                                        <p:attrNameLst>
                                          <p:attrName>ppt_x</p:attrName>
                                        </p:attrNameLst>
                                      </p:cBhvr>
                                      <p:tavLst>
                                        <p:tav tm="0">
                                          <p:val>
                                            <p:strVal val="#ppt_x"/>
                                          </p:val>
                                        </p:tav>
                                        <p:tav tm="100000">
                                          <p:val>
                                            <p:strVal val="#ppt_x"/>
                                          </p:val>
                                        </p:tav>
                                      </p:tavLst>
                                    </p:anim>
                                    <p:anim calcmode="lin" valueType="num">
                                      <p:cBhvr>
                                        <p:cTn id="15" dur="25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8DC9B50-68BA-4EFC-8F7B-E67BDD42A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513" y="1575903"/>
            <a:ext cx="4136023" cy="3652730"/>
          </a:xfrm>
          <a:prstGeom prst="rect">
            <a:avLst/>
          </a:prstGeom>
        </p:spPr>
      </p:pic>
      <p:sp>
        <p:nvSpPr>
          <p:cNvPr id="2" name="Title 1"/>
          <p:cNvSpPr>
            <a:spLocks noGrp="1"/>
          </p:cNvSpPr>
          <p:nvPr>
            <p:ph type="title"/>
          </p:nvPr>
        </p:nvSpPr>
        <p:spPr/>
        <p:txBody>
          <a:bodyPr/>
          <a:lstStyle/>
          <a:p>
            <a:r>
              <a:rPr lang="en-US" dirty="0"/>
              <a:t>Project Silica</a:t>
            </a:r>
          </a:p>
        </p:txBody>
      </p:sp>
      <p:sp>
        <p:nvSpPr>
          <p:cNvPr id="4" name="Rectangle 3">
            <a:extLst>
              <a:ext uri="{FF2B5EF4-FFF2-40B4-BE49-F238E27FC236}">
                <a16:creationId xmlns:a16="http://schemas.microsoft.com/office/drawing/2014/main" id="{A9AB0380-A91F-4066-A6BB-758F029CE5CE}"/>
              </a:ext>
            </a:extLst>
          </p:cNvPr>
          <p:cNvSpPr/>
          <p:nvPr/>
        </p:nvSpPr>
        <p:spPr>
          <a:xfrm>
            <a:off x="588264" y="3402268"/>
            <a:ext cx="5588322" cy="400110"/>
          </a:xfrm>
          <a:prstGeom prst="rect">
            <a:avLst/>
          </a:prstGeom>
        </p:spPr>
        <p:txBody>
          <a:bodyPr wrap="square">
            <a:spAutoFit/>
          </a:bodyPr>
          <a:lstStyle/>
          <a:p>
            <a:pPr algn="ctr">
              <a:spcBef>
                <a:spcPts val="1765"/>
              </a:spcBef>
            </a:pPr>
            <a:r>
              <a:rPr lang="en-US" sz="2000">
                <a:latin typeface="Segoe UI Semilight" panose="020B0402040204020203" pitchFamily="34" charset="0"/>
                <a:cs typeface="Segoe UI Semilight" panose="020B0402040204020203" pitchFamily="34" charset="0"/>
              </a:rPr>
              <a:t>Colaboración entre</a:t>
            </a:r>
          </a:p>
        </p:txBody>
      </p:sp>
      <p:sp>
        <p:nvSpPr>
          <p:cNvPr id="12" name="Text Placeholder 2">
            <a:extLst>
              <a:ext uri="{FF2B5EF4-FFF2-40B4-BE49-F238E27FC236}">
                <a16:creationId xmlns:a16="http://schemas.microsoft.com/office/drawing/2014/main" id="{40B14526-94E7-4F2C-BB4B-84D738F08AD1}"/>
              </a:ext>
            </a:extLst>
          </p:cNvPr>
          <p:cNvSpPr txBox="1">
            <a:spLocks/>
          </p:cNvSpPr>
          <p:nvPr/>
        </p:nvSpPr>
        <p:spPr>
          <a:xfrm>
            <a:off x="588263" y="1751462"/>
            <a:ext cx="5444402" cy="1469786"/>
          </a:xfrm>
          <a:prstGeom prst="rect">
            <a:avLst/>
          </a:prstGeom>
        </p:spPr>
        <p:txBody>
          <a:bodyPr vert="horz" wrap="square" lIns="0"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None/>
            </a:pPr>
            <a:r>
              <a:rPr lang="en-US" sz="2400" dirty="0">
                <a:solidFill>
                  <a:schemeClr val="tx1"/>
                </a:solidFill>
                <a:latin typeface="Segoe UI Semilight" panose="020B0402040204020203" pitchFamily="34" charset="0"/>
                <a:cs typeface="Segoe UI Semilight" panose="020B0402040204020203" pitchFamily="34" charset="0"/>
              </a:rPr>
              <a:t>Datos </a:t>
            </a:r>
            <a:r>
              <a:rPr lang="en-US" sz="2400" dirty="0" err="1">
                <a:solidFill>
                  <a:schemeClr val="tx1"/>
                </a:solidFill>
                <a:latin typeface="Segoe UI Semilight" panose="020B0402040204020203" pitchFamily="34" charset="0"/>
                <a:cs typeface="Segoe UI Semilight" panose="020B0402040204020203" pitchFamily="34" charset="0"/>
              </a:rPr>
              <a:t>almacenados</a:t>
            </a:r>
            <a:r>
              <a:rPr lang="en-US" sz="2400" dirty="0">
                <a:solidFill>
                  <a:schemeClr val="tx1"/>
                </a:solidFill>
                <a:latin typeface="Segoe UI Semilight" panose="020B0402040204020203" pitchFamily="34" charset="0"/>
                <a:cs typeface="Segoe UI Semilight" panose="020B0402040204020203" pitchFamily="34" charset="0"/>
              </a:rPr>
              <a:t> </a:t>
            </a:r>
            <a:r>
              <a:rPr lang="en-US" sz="2400" dirty="0" err="1">
                <a:solidFill>
                  <a:schemeClr val="tx1"/>
                </a:solidFill>
                <a:latin typeface="Segoe UI Semilight" panose="020B0402040204020203" pitchFamily="34" charset="0"/>
                <a:cs typeface="Segoe UI Semilight" panose="020B0402040204020203" pitchFamily="34" charset="0"/>
              </a:rPr>
              <a:t>en</a:t>
            </a:r>
            <a:r>
              <a:rPr lang="en-US" sz="2400" dirty="0">
                <a:solidFill>
                  <a:schemeClr val="tx1"/>
                </a:solidFill>
                <a:latin typeface="Segoe UI Semilight" panose="020B0402040204020203" pitchFamily="34" charset="0"/>
                <a:cs typeface="Segoe UI Semilight" panose="020B0402040204020203" pitchFamily="34" charset="0"/>
              </a:rPr>
              <a:t> </a:t>
            </a:r>
            <a:r>
              <a:rPr lang="en-US" sz="2400" dirty="0" err="1">
                <a:solidFill>
                  <a:schemeClr val="tx1"/>
                </a:solidFill>
                <a:latin typeface="Segoe UI Semilight" panose="020B0402040204020203" pitchFamily="34" charset="0"/>
                <a:cs typeface="Segoe UI Semilight" panose="020B0402040204020203" pitchFamily="34" charset="0"/>
              </a:rPr>
              <a:t>vidrio</a:t>
            </a:r>
            <a:r>
              <a:rPr lang="en-US" sz="2400" dirty="0">
                <a:solidFill>
                  <a:schemeClr val="tx1"/>
                </a:solidFill>
                <a:latin typeface="Segoe UI Semilight" panose="020B0402040204020203" pitchFamily="34" charset="0"/>
                <a:cs typeface="Segoe UI Semilight" panose="020B0402040204020203" pitchFamily="34" charset="0"/>
              </a:rPr>
              <a:t> de </a:t>
            </a:r>
            <a:r>
              <a:rPr lang="en-US" sz="2400" dirty="0" err="1">
                <a:solidFill>
                  <a:schemeClr val="tx1"/>
                </a:solidFill>
                <a:latin typeface="Segoe UI Semilight" panose="020B0402040204020203" pitchFamily="34" charset="0"/>
                <a:cs typeface="Segoe UI Semilight" panose="020B0402040204020203" pitchFamily="34" charset="0"/>
              </a:rPr>
              <a:t>cuarzo</a:t>
            </a:r>
            <a:r>
              <a:rPr lang="en-US" sz="2400" dirty="0">
                <a:solidFill>
                  <a:schemeClr val="tx1"/>
                </a:solidFill>
                <a:latin typeface="Segoe UI Semilight" panose="020B0402040204020203" pitchFamily="34" charset="0"/>
                <a:cs typeface="Segoe UI Semilight" panose="020B0402040204020203" pitchFamily="34" charset="0"/>
              </a:rPr>
              <a:t> </a:t>
            </a:r>
          </a:p>
          <a:p>
            <a:pPr marL="0" indent="0">
              <a:spcBef>
                <a:spcPts val="588"/>
              </a:spcBef>
              <a:buNone/>
            </a:pPr>
            <a:r>
              <a:rPr lang="en-US" sz="2400" dirty="0" err="1">
                <a:solidFill>
                  <a:schemeClr val="tx1"/>
                </a:solidFill>
                <a:latin typeface="Segoe UI Semilight" panose="020B0402040204020203" pitchFamily="34" charset="0"/>
                <a:cs typeface="Segoe UI Semilight" panose="020B0402040204020203" pitchFamily="34" charset="0"/>
              </a:rPr>
              <a:t>Escrito</a:t>
            </a:r>
            <a:r>
              <a:rPr lang="en-US" sz="2400" dirty="0">
                <a:solidFill>
                  <a:schemeClr val="tx1"/>
                </a:solidFill>
                <a:latin typeface="Segoe UI Semilight" panose="020B0402040204020203" pitchFamily="34" charset="0"/>
                <a:cs typeface="Segoe UI Semilight" panose="020B0402040204020203" pitchFamily="34" charset="0"/>
              </a:rPr>
              <a:t> con </a:t>
            </a:r>
            <a:r>
              <a:rPr lang="en-US" sz="2400" dirty="0" err="1">
                <a:solidFill>
                  <a:schemeClr val="tx1"/>
                </a:solidFill>
                <a:latin typeface="Segoe UI Semilight" panose="020B0402040204020203" pitchFamily="34" charset="0"/>
                <a:cs typeface="Segoe UI Semilight" panose="020B0402040204020203" pitchFamily="34" charset="0"/>
              </a:rPr>
              <a:t>láseres</a:t>
            </a:r>
            <a:r>
              <a:rPr lang="en-US" sz="2400" dirty="0">
                <a:solidFill>
                  <a:schemeClr val="tx1"/>
                </a:solidFill>
                <a:latin typeface="Segoe UI Semilight" panose="020B0402040204020203" pitchFamily="34" charset="0"/>
                <a:cs typeface="Segoe UI Semilight" panose="020B0402040204020203" pitchFamily="34" charset="0"/>
              </a:rPr>
              <a:t> de </a:t>
            </a:r>
            <a:r>
              <a:rPr lang="en-US" sz="2400" dirty="0" err="1">
                <a:solidFill>
                  <a:schemeClr val="tx1"/>
                </a:solidFill>
                <a:latin typeface="Segoe UI Semilight" panose="020B0402040204020203" pitchFamily="34" charset="0"/>
                <a:cs typeface="Segoe UI Semilight" panose="020B0402040204020203" pitchFamily="34" charset="0"/>
              </a:rPr>
              <a:t>femtosegundo</a:t>
            </a:r>
            <a:endParaRPr lang="en-US" sz="2400" dirty="0">
              <a:solidFill>
                <a:schemeClr val="tx1"/>
              </a:solidFill>
              <a:latin typeface="Segoe UI Semilight" panose="020B0402040204020203" pitchFamily="34" charset="0"/>
              <a:cs typeface="Segoe UI Semilight" panose="020B0402040204020203" pitchFamily="34" charset="0"/>
            </a:endParaRPr>
          </a:p>
          <a:p>
            <a:pPr marL="0" indent="0">
              <a:spcBef>
                <a:spcPts val="1765"/>
              </a:spcBef>
              <a:buNone/>
            </a:pPr>
            <a:endParaRPr lang="en-US" sz="2353" dirty="0">
              <a:solidFill>
                <a:schemeClr val="tx1"/>
              </a:solidFill>
              <a:latin typeface="Segoe UI Semilight" panose="020B0402040204020203" pitchFamily="34" charset="0"/>
              <a:cs typeface="Segoe UI Semilight" panose="020B0402040204020203" pitchFamily="34" charset="0"/>
            </a:endParaRPr>
          </a:p>
        </p:txBody>
      </p:sp>
      <p:grpSp>
        <p:nvGrpSpPr>
          <p:cNvPr id="3" name="Group 2">
            <a:extLst>
              <a:ext uri="{FF2B5EF4-FFF2-40B4-BE49-F238E27FC236}">
                <a16:creationId xmlns:a16="http://schemas.microsoft.com/office/drawing/2014/main" id="{512F0CDB-F28C-4C73-8A01-671FCE680C6C}"/>
              </a:ext>
            </a:extLst>
          </p:cNvPr>
          <p:cNvGrpSpPr/>
          <p:nvPr/>
        </p:nvGrpSpPr>
        <p:grpSpPr>
          <a:xfrm>
            <a:off x="916464" y="3872208"/>
            <a:ext cx="5179537" cy="1073374"/>
            <a:chOff x="916464" y="3872208"/>
            <a:chExt cx="5179537" cy="1073374"/>
          </a:xfrm>
        </p:grpSpPr>
        <p:grpSp>
          <p:nvGrpSpPr>
            <p:cNvPr id="73" name="Group 72">
              <a:extLst>
                <a:ext uri="{FF2B5EF4-FFF2-40B4-BE49-F238E27FC236}">
                  <a16:creationId xmlns:a16="http://schemas.microsoft.com/office/drawing/2014/main" id="{A67BD77E-6A4E-49BB-988F-43099895A34D}"/>
                </a:ext>
              </a:extLst>
            </p:cNvPr>
            <p:cNvGrpSpPr/>
            <p:nvPr/>
          </p:nvGrpSpPr>
          <p:grpSpPr>
            <a:xfrm>
              <a:off x="916464" y="3872208"/>
              <a:ext cx="5179537" cy="1071728"/>
              <a:chOff x="656390" y="3922439"/>
              <a:chExt cx="5323202" cy="1122363"/>
            </a:xfrm>
          </p:grpSpPr>
          <p:pic>
            <p:nvPicPr>
              <p:cNvPr id="74" name="Picture 73">
                <a:extLst>
                  <a:ext uri="{FF2B5EF4-FFF2-40B4-BE49-F238E27FC236}">
                    <a16:creationId xmlns:a16="http://schemas.microsoft.com/office/drawing/2014/main" id="{C0FA9FE6-6CBD-4866-8CFE-BC29BE8469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390" y="4019432"/>
                <a:ext cx="2189567" cy="914091"/>
              </a:xfrm>
              <a:prstGeom prst="rect">
                <a:avLst/>
              </a:prstGeom>
            </p:spPr>
          </p:pic>
          <p:pic>
            <p:nvPicPr>
              <p:cNvPr id="75" name="Picture 74">
                <a:extLst>
                  <a:ext uri="{FF2B5EF4-FFF2-40B4-BE49-F238E27FC236}">
                    <a16:creationId xmlns:a16="http://schemas.microsoft.com/office/drawing/2014/main" id="{2845980A-6111-4467-8B1D-4A3F947542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28394" y="3922439"/>
                <a:ext cx="3051198" cy="1122363"/>
              </a:xfrm>
              <a:prstGeom prst="rect">
                <a:avLst/>
              </a:prstGeom>
            </p:spPr>
          </p:pic>
        </p:grpSp>
        <p:pic>
          <p:nvPicPr>
            <p:cNvPr id="11" name="Picture 10">
              <a:extLst>
                <a:ext uri="{FF2B5EF4-FFF2-40B4-BE49-F238E27FC236}">
                  <a16:creationId xmlns:a16="http://schemas.microsoft.com/office/drawing/2014/main" id="{50C6053B-254D-4BFE-B39F-F4F6FBB6218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1271"/>
            <a:stretch/>
          </p:blipFill>
          <p:spPr>
            <a:xfrm>
              <a:off x="4047065" y="3873854"/>
              <a:ext cx="2040468" cy="1071728"/>
            </a:xfrm>
            <a:prstGeom prst="rect">
              <a:avLst/>
            </a:prstGeom>
          </p:spPr>
        </p:pic>
      </p:grpSp>
      <p:pic>
        <p:nvPicPr>
          <p:cNvPr id="77" name="Picture 76">
            <a:extLst>
              <a:ext uri="{FF2B5EF4-FFF2-40B4-BE49-F238E27FC236}">
                <a16:creationId xmlns:a16="http://schemas.microsoft.com/office/drawing/2014/main" id="{B9721ACC-3B76-49C3-89C2-905D97D4D0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861" t="3918" b="583"/>
          <a:stretch/>
        </p:blipFill>
        <p:spPr>
          <a:xfrm>
            <a:off x="7147981" y="2468472"/>
            <a:ext cx="4127555" cy="1917123"/>
          </a:xfrm>
          <a:prstGeom prst="rect">
            <a:avLst/>
          </a:prstGeom>
          <a:solidFill>
            <a:schemeClr val="bg1"/>
          </a:solidFill>
          <a:ln w="19050">
            <a:solidFill>
              <a:schemeClr val="accent5"/>
            </a:solidFill>
          </a:ln>
        </p:spPr>
      </p:pic>
    </p:spTree>
    <p:extLst>
      <p:ext uri="{BB962C8B-B14F-4D97-AF65-F5344CB8AC3E}">
        <p14:creationId xmlns:p14="http://schemas.microsoft.com/office/powerpoint/2010/main" val="85203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8529-1B73-40B1-9110-8F2D3F1D4275}"/>
              </a:ext>
            </a:extLst>
          </p:cNvPr>
          <p:cNvSpPr>
            <a:spLocks noGrp="1"/>
          </p:cNvSpPr>
          <p:nvPr>
            <p:ph type="title"/>
          </p:nvPr>
        </p:nvSpPr>
        <p:spPr/>
        <p:txBody>
          <a:bodyPr/>
          <a:lstStyle/>
          <a:p>
            <a:r>
              <a:rPr lang="en-US" dirty="0"/>
              <a:t>Project Silica | </a:t>
            </a:r>
            <a:r>
              <a:rPr lang="en-US" dirty="0" err="1"/>
              <a:t>Escritura</a:t>
            </a:r>
            <a:endParaRPr lang="en-US" dirty="0"/>
          </a:p>
        </p:txBody>
      </p:sp>
      <p:sp>
        <p:nvSpPr>
          <p:cNvPr id="3" name="Cube 2">
            <a:extLst>
              <a:ext uri="{FF2B5EF4-FFF2-40B4-BE49-F238E27FC236}">
                <a16:creationId xmlns:a16="http://schemas.microsoft.com/office/drawing/2014/main" id="{00DA1B7A-C191-4AEF-8078-DCA54364E858}"/>
              </a:ext>
            </a:extLst>
          </p:cNvPr>
          <p:cNvSpPr/>
          <p:nvPr/>
        </p:nvSpPr>
        <p:spPr bwMode="auto">
          <a:xfrm>
            <a:off x="1859851" y="4770448"/>
            <a:ext cx="3786759" cy="1765061"/>
          </a:xfrm>
          <a:prstGeom prst="cube">
            <a:avLst>
              <a:gd name="adj" fmla="val 58463"/>
            </a:avLst>
          </a:prstGeom>
          <a:solidFill>
            <a:schemeClr val="bg1">
              <a:lumMod val="8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1" tIns="143448" rIns="179311" bIns="143448"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C0A3F378-EC87-4CD7-B5B7-B0EC2C215BE5}"/>
              </a:ext>
            </a:extLst>
          </p:cNvPr>
          <p:cNvSpPr/>
          <p:nvPr/>
        </p:nvSpPr>
        <p:spPr bwMode="auto">
          <a:xfrm rot="10800000">
            <a:off x="3690752" y="4257641"/>
            <a:ext cx="1059037" cy="1112843"/>
          </a:xfrm>
          <a:prstGeom prst="triangl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1" tIns="143448" rIns="179311" bIns="143448"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4659FD91-C7CC-4630-AB26-ECFCED919125}"/>
              </a:ext>
            </a:extLst>
          </p:cNvPr>
          <p:cNvSpPr/>
          <p:nvPr/>
        </p:nvSpPr>
        <p:spPr bwMode="auto">
          <a:xfrm>
            <a:off x="3121169" y="3965297"/>
            <a:ext cx="2198203" cy="560427"/>
          </a:xfrm>
          <a:prstGeom prst="ellipse">
            <a:avLst/>
          </a:prstGeom>
          <a:solidFill>
            <a:schemeClr val="tx2">
              <a:lumMod val="90000"/>
              <a:lumOff val="10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1" tIns="143448" rIns="179311" bIns="143448"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Cylinder 5">
            <a:extLst>
              <a:ext uri="{FF2B5EF4-FFF2-40B4-BE49-F238E27FC236}">
                <a16:creationId xmlns:a16="http://schemas.microsoft.com/office/drawing/2014/main" id="{FCF816D3-D8F7-4B7B-9C75-96E243ED041A}"/>
              </a:ext>
            </a:extLst>
          </p:cNvPr>
          <p:cNvSpPr/>
          <p:nvPr/>
        </p:nvSpPr>
        <p:spPr bwMode="auto">
          <a:xfrm>
            <a:off x="3690752" y="3300871"/>
            <a:ext cx="1059037" cy="1059036"/>
          </a:xfrm>
          <a:prstGeom prst="can">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1" tIns="143448" rIns="179311" bIns="143448"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E7032F88-43AE-45EA-AE3B-F499DB8A3A28}"/>
              </a:ext>
            </a:extLst>
          </p:cNvPr>
          <p:cNvSpPr txBox="1"/>
          <p:nvPr/>
        </p:nvSpPr>
        <p:spPr>
          <a:xfrm>
            <a:off x="1917565" y="3953085"/>
            <a:ext cx="1835665" cy="615556"/>
          </a:xfrm>
          <a:prstGeom prst="rect">
            <a:avLst/>
          </a:prstGeom>
          <a:noFill/>
        </p:spPr>
        <p:txBody>
          <a:bodyPr wrap="square" lIns="179311" tIns="143448" rIns="179311" bIns="143448" rtlCol="0">
            <a:spAutoFit/>
          </a:bodyPr>
          <a:lstStyle/>
          <a:p>
            <a:pPr>
              <a:lnSpc>
                <a:spcPct val="90000"/>
              </a:lnSpc>
              <a:spcAft>
                <a:spcPts val="588"/>
              </a:spcAft>
            </a:pPr>
            <a:r>
              <a:rPr lang="en-GB" sz="233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Lente</a:t>
            </a:r>
          </a:p>
        </p:txBody>
      </p:sp>
      <p:sp>
        <p:nvSpPr>
          <p:cNvPr id="8" name="TextBox 7">
            <a:extLst>
              <a:ext uri="{FF2B5EF4-FFF2-40B4-BE49-F238E27FC236}">
                <a16:creationId xmlns:a16="http://schemas.microsoft.com/office/drawing/2014/main" id="{C382A7FB-0296-4DD6-A5E9-E7B610F28D77}"/>
              </a:ext>
            </a:extLst>
          </p:cNvPr>
          <p:cNvSpPr txBox="1"/>
          <p:nvPr/>
        </p:nvSpPr>
        <p:spPr>
          <a:xfrm>
            <a:off x="1917566" y="3042607"/>
            <a:ext cx="1835665" cy="615556"/>
          </a:xfrm>
          <a:prstGeom prst="rect">
            <a:avLst/>
          </a:prstGeom>
          <a:noFill/>
        </p:spPr>
        <p:txBody>
          <a:bodyPr wrap="square" lIns="179311" tIns="143448" rIns="179311" bIns="143448" rtlCol="0">
            <a:spAutoFit/>
          </a:bodyPr>
          <a:lstStyle/>
          <a:p>
            <a:pPr>
              <a:lnSpc>
                <a:spcPct val="90000"/>
              </a:lnSpc>
              <a:spcAft>
                <a:spcPts val="588"/>
              </a:spcAft>
            </a:pPr>
            <a:r>
              <a:rPr lang="en-GB" sz="233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Rayo láser</a:t>
            </a:r>
          </a:p>
        </p:txBody>
      </p:sp>
      <p:sp>
        <p:nvSpPr>
          <p:cNvPr id="9" name="TextBox 8">
            <a:extLst>
              <a:ext uri="{FF2B5EF4-FFF2-40B4-BE49-F238E27FC236}">
                <a16:creationId xmlns:a16="http://schemas.microsoft.com/office/drawing/2014/main" id="{68BFD223-6340-485B-8F9A-CEE689950300}"/>
              </a:ext>
            </a:extLst>
          </p:cNvPr>
          <p:cNvSpPr txBox="1"/>
          <p:nvPr/>
        </p:nvSpPr>
        <p:spPr>
          <a:xfrm>
            <a:off x="1855088" y="5919900"/>
            <a:ext cx="1835665" cy="615556"/>
          </a:xfrm>
          <a:prstGeom prst="rect">
            <a:avLst/>
          </a:prstGeom>
          <a:noFill/>
        </p:spPr>
        <p:txBody>
          <a:bodyPr wrap="square" lIns="179311" tIns="143448" rIns="179311" bIns="143448" rtlCol="0">
            <a:spAutoFit/>
          </a:bodyPr>
          <a:lstStyle/>
          <a:p>
            <a:pPr>
              <a:lnSpc>
                <a:spcPct val="90000"/>
              </a:lnSpc>
              <a:spcAft>
                <a:spcPts val="588"/>
              </a:spcAft>
            </a:pPr>
            <a:r>
              <a:rPr lang="en-GB" sz="233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Sílice</a:t>
            </a:r>
          </a:p>
        </p:txBody>
      </p:sp>
      <p:sp>
        <p:nvSpPr>
          <p:cNvPr id="10" name="Oval 9">
            <a:extLst>
              <a:ext uri="{FF2B5EF4-FFF2-40B4-BE49-F238E27FC236}">
                <a16:creationId xmlns:a16="http://schemas.microsoft.com/office/drawing/2014/main" id="{91B9D4F2-8C9C-460C-AB3A-415B55CA1DCA}"/>
              </a:ext>
            </a:extLst>
          </p:cNvPr>
          <p:cNvSpPr/>
          <p:nvPr/>
        </p:nvSpPr>
        <p:spPr bwMode="auto">
          <a:xfrm>
            <a:off x="4038511" y="5190151"/>
            <a:ext cx="363519" cy="372087"/>
          </a:xfrm>
          <a:prstGeom prst="ellipse">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1" tIns="143448" rIns="179311" bIns="143448"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4D41E826-D63D-47A6-A627-C439178E76C0}"/>
              </a:ext>
            </a:extLst>
          </p:cNvPr>
          <p:cNvCxnSpPr>
            <a:cxnSpLocks/>
          </p:cNvCxnSpPr>
          <p:nvPr/>
        </p:nvCxnSpPr>
        <p:spPr>
          <a:xfrm flipV="1">
            <a:off x="4220271" y="3737264"/>
            <a:ext cx="4205612" cy="14528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E0D686-9C15-4A4C-AC15-492581B37602}"/>
              </a:ext>
            </a:extLst>
          </p:cNvPr>
          <p:cNvCxnSpPr>
            <a:cxnSpLocks/>
            <a:stCxn id="10" idx="4"/>
          </p:cNvCxnSpPr>
          <p:nvPr/>
        </p:nvCxnSpPr>
        <p:spPr>
          <a:xfrm>
            <a:off x="4220271" y="5562238"/>
            <a:ext cx="4205612" cy="78846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1E77971-EBB7-4F05-BDB5-BFCCD87C3B38}"/>
              </a:ext>
            </a:extLst>
          </p:cNvPr>
          <p:cNvSpPr/>
          <p:nvPr/>
        </p:nvSpPr>
        <p:spPr bwMode="auto">
          <a:xfrm>
            <a:off x="7437103" y="3705842"/>
            <a:ext cx="2629943" cy="2676679"/>
          </a:xfrm>
          <a:prstGeom prst="ellipse">
            <a:avLst/>
          </a:prstGeom>
          <a:solidFill>
            <a:schemeClr val="bg1">
              <a:lumMod val="85000"/>
            </a:schemeClr>
          </a:solid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1" tIns="143448" rIns="179311" bIns="143448"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2849E3DC-A250-4B7F-909B-F6069DF67A41}"/>
              </a:ext>
            </a:extLst>
          </p:cNvPr>
          <p:cNvSpPr/>
          <p:nvPr/>
        </p:nvSpPr>
        <p:spPr bwMode="auto">
          <a:xfrm rot="361840">
            <a:off x="7876131" y="3992973"/>
            <a:ext cx="847575" cy="1675513"/>
          </a:xfrm>
          <a:custGeom>
            <a:avLst/>
            <a:gdLst>
              <a:gd name="connsiteX0" fmla="*/ 0 w 641784"/>
              <a:gd name="connsiteY0" fmla="*/ 0 h 1175657"/>
              <a:gd name="connsiteX1" fmla="*/ 408925 w 641784"/>
              <a:gd name="connsiteY1" fmla="*/ 408924 h 1175657"/>
              <a:gd name="connsiteX2" fmla="*/ 641784 w 641784"/>
              <a:gd name="connsiteY2" fmla="*/ 1175657 h 1175657"/>
              <a:gd name="connsiteX3" fmla="*/ 641784 w 641784"/>
              <a:gd name="connsiteY3" fmla="*/ 1175657 h 1175657"/>
              <a:gd name="connsiteX4" fmla="*/ 641784 w 641784"/>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84" h="1175657">
                <a:moveTo>
                  <a:pt x="0" y="0"/>
                </a:moveTo>
                <a:cubicBezTo>
                  <a:pt x="150980" y="106490"/>
                  <a:pt x="301961" y="212981"/>
                  <a:pt x="408925" y="408924"/>
                </a:cubicBezTo>
                <a:cubicBezTo>
                  <a:pt x="515889" y="604867"/>
                  <a:pt x="641784" y="1175657"/>
                  <a:pt x="641784" y="1175657"/>
                </a:cubicBezTo>
                <a:lnTo>
                  <a:pt x="641784" y="1175657"/>
                </a:lnTo>
                <a:lnTo>
                  <a:pt x="641784" y="1175657"/>
                </a:lnTo>
              </a:path>
            </a:pathLst>
          </a:cu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1765"/>
          </a:p>
        </p:txBody>
      </p:sp>
      <p:sp>
        <p:nvSpPr>
          <p:cNvPr id="15" name="Freeform: Shape 14">
            <a:extLst>
              <a:ext uri="{FF2B5EF4-FFF2-40B4-BE49-F238E27FC236}">
                <a16:creationId xmlns:a16="http://schemas.microsoft.com/office/drawing/2014/main" id="{E9033A1B-C014-4DA6-AD17-B8D106DA803E}"/>
              </a:ext>
            </a:extLst>
          </p:cNvPr>
          <p:cNvSpPr/>
          <p:nvPr/>
        </p:nvSpPr>
        <p:spPr bwMode="auto">
          <a:xfrm rot="20923720" flipH="1">
            <a:off x="8978481" y="4059586"/>
            <a:ext cx="784555" cy="1579385"/>
          </a:xfrm>
          <a:custGeom>
            <a:avLst/>
            <a:gdLst>
              <a:gd name="connsiteX0" fmla="*/ 0 w 641784"/>
              <a:gd name="connsiteY0" fmla="*/ 0 h 1175657"/>
              <a:gd name="connsiteX1" fmla="*/ 408925 w 641784"/>
              <a:gd name="connsiteY1" fmla="*/ 408924 h 1175657"/>
              <a:gd name="connsiteX2" fmla="*/ 641784 w 641784"/>
              <a:gd name="connsiteY2" fmla="*/ 1175657 h 1175657"/>
              <a:gd name="connsiteX3" fmla="*/ 641784 w 641784"/>
              <a:gd name="connsiteY3" fmla="*/ 1175657 h 1175657"/>
              <a:gd name="connsiteX4" fmla="*/ 641784 w 641784"/>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84" h="1175657">
                <a:moveTo>
                  <a:pt x="0" y="0"/>
                </a:moveTo>
                <a:cubicBezTo>
                  <a:pt x="150980" y="106490"/>
                  <a:pt x="301961" y="212981"/>
                  <a:pt x="408925" y="408924"/>
                </a:cubicBezTo>
                <a:cubicBezTo>
                  <a:pt x="515889" y="604867"/>
                  <a:pt x="641784" y="1175657"/>
                  <a:pt x="641784" y="1175657"/>
                </a:cubicBezTo>
                <a:lnTo>
                  <a:pt x="641784" y="1175657"/>
                </a:lnTo>
                <a:lnTo>
                  <a:pt x="641784" y="1175657"/>
                </a:lnTo>
              </a:path>
            </a:pathLst>
          </a:cu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sz="1765"/>
          </a:p>
        </p:txBody>
      </p:sp>
      <p:sp>
        <p:nvSpPr>
          <p:cNvPr id="16" name="TextBox 15">
            <a:extLst>
              <a:ext uri="{FF2B5EF4-FFF2-40B4-BE49-F238E27FC236}">
                <a16:creationId xmlns:a16="http://schemas.microsoft.com/office/drawing/2014/main" id="{13E4E3A3-FCF7-4F61-B647-67B1180F7798}"/>
              </a:ext>
            </a:extLst>
          </p:cNvPr>
          <p:cNvSpPr txBox="1"/>
          <p:nvPr/>
        </p:nvSpPr>
        <p:spPr>
          <a:xfrm>
            <a:off x="8214077" y="6266471"/>
            <a:ext cx="2471087" cy="615556"/>
          </a:xfrm>
          <a:prstGeom prst="rect">
            <a:avLst/>
          </a:prstGeom>
          <a:noFill/>
        </p:spPr>
        <p:txBody>
          <a:bodyPr wrap="square" lIns="179311" tIns="143448" rIns="179311" bIns="143448" rtlCol="0">
            <a:spAutoFit/>
          </a:bodyPr>
          <a:lstStyle/>
          <a:p>
            <a:pPr>
              <a:lnSpc>
                <a:spcPct val="90000"/>
              </a:lnSpc>
              <a:spcAft>
                <a:spcPts val="588"/>
              </a:spcAft>
            </a:pPr>
            <a:r>
              <a:rPr lang="en-GB" sz="233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Enfoque de viga</a:t>
            </a:r>
          </a:p>
        </p:txBody>
      </p:sp>
      <p:sp>
        <p:nvSpPr>
          <p:cNvPr id="17" name="Rectangle 16">
            <a:extLst>
              <a:ext uri="{FF2B5EF4-FFF2-40B4-BE49-F238E27FC236}">
                <a16:creationId xmlns:a16="http://schemas.microsoft.com/office/drawing/2014/main" id="{5A4F9389-3980-4ABF-B1B2-D59D31526BE5}"/>
              </a:ext>
            </a:extLst>
          </p:cNvPr>
          <p:cNvSpPr/>
          <p:nvPr/>
        </p:nvSpPr>
        <p:spPr>
          <a:xfrm>
            <a:off x="417442" y="1505221"/>
            <a:ext cx="8284977" cy="1168012"/>
          </a:xfrm>
          <a:prstGeom prst="rect">
            <a:avLst/>
          </a:prstGeom>
        </p:spPr>
        <p:txBody>
          <a:bodyPr wrap="square">
            <a:spAutoFit/>
          </a:bodyPr>
          <a:lstStyle/>
          <a:p>
            <a:pPr marL="457200" indent="-457200">
              <a:buFont typeface="Arial" panose="020B0604020202020204" pitchFamily="34" charset="0"/>
              <a:buChar char="•"/>
            </a:pPr>
            <a:r>
              <a:rPr lang="en-GB" sz="2330" dirty="0">
                <a:latin typeface="Segoe UI Semilight" panose="020B0402040204020203" pitchFamily="34" charset="0"/>
                <a:cs typeface="Segoe UI Semilight" panose="020B0402040204020203" pitchFamily="34" charset="0"/>
              </a:rPr>
              <a:t>El material se </a:t>
            </a:r>
            <a:r>
              <a:rPr lang="en-GB" sz="2330" dirty="0" err="1">
                <a:latin typeface="Segoe UI Semilight" panose="020B0402040204020203" pitchFamily="34" charset="0"/>
                <a:cs typeface="Segoe UI Semilight" panose="020B0402040204020203" pitchFamily="34" charset="0"/>
              </a:rPr>
              <a:t>modifica</a:t>
            </a:r>
            <a:r>
              <a:rPr lang="en-GB" sz="2330" dirty="0">
                <a:latin typeface="Segoe UI Semilight" panose="020B0402040204020203" pitchFamily="34" charset="0"/>
                <a:cs typeface="Segoe UI Semilight" panose="020B0402040204020203" pitchFamily="34" charset="0"/>
              </a:rPr>
              <a:t> </a:t>
            </a:r>
            <a:r>
              <a:rPr lang="en-GB" sz="2330" dirty="0" err="1">
                <a:latin typeface="Segoe UI Semilight" panose="020B0402040204020203" pitchFamily="34" charset="0"/>
                <a:cs typeface="Segoe UI Semilight" panose="020B0402040204020203" pitchFamily="34" charset="0"/>
              </a:rPr>
              <a:t>en</a:t>
            </a:r>
            <a:r>
              <a:rPr lang="en-GB" sz="2330" dirty="0">
                <a:latin typeface="Segoe UI Semilight" panose="020B0402040204020203" pitchFamily="34" charset="0"/>
                <a:cs typeface="Segoe UI Semilight" panose="020B0402040204020203" pitchFamily="34" charset="0"/>
              </a:rPr>
              <a:t> el </a:t>
            </a:r>
            <a:r>
              <a:rPr lang="en-GB" sz="2330" dirty="0" err="1">
                <a:latin typeface="Segoe UI Semilight" panose="020B0402040204020203" pitchFamily="34" charset="0"/>
                <a:cs typeface="Segoe UI Semilight" panose="020B0402040204020203" pitchFamily="34" charset="0"/>
              </a:rPr>
              <a:t>foco</a:t>
            </a:r>
            <a:endParaRPr lang="en-GB" sz="2330" dirty="0">
              <a:latin typeface="Segoe UI Semilight" panose="020B0402040204020203" pitchFamily="34" charset="0"/>
              <a:cs typeface="Segoe UI Semilight" panose="020B0402040204020203" pitchFamily="34" charset="0"/>
            </a:endParaRPr>
          </a:p>
          <a:p>
            <a:pPr marL="457200" indent="-457200">
              <a:buFont typeface="Arial" panose="020B0604020202020204" pitchFamily="34" charset="0"/>
              <a:buChar char="•"/>
            </a:pPr>
            <a:r>
              <a:rPr lang="en-GB" sz="2330" dirty="0">
                <a:latin typeface="Segoe UI Semilight" panose="020B0402040204020203" pitchFamily="34" charset="0"/>
                <a:cs typeface="Segoe UI Semilight" panose="020B0402040204020203" pitchFamily="34" charset="0"/>
              </a:rPr>
              <a:t>Se forma un voxel</a:t>
            </a:r>
          </a:p>
          <a:p>
            <a:pPr marL="457200" indent="-457200">
              <a:buFont typeface="Arial" panose="020B0604020202020204" pitchFamily="34" charset="0"/>
              <a:buChar char="•"/>
            </a:pPr>
            <a:r>
              <a:rPr lang="en-GB" sz="2330" dirty="0">
                <a:latin typeface="Segoe UI Semilight" panose="020B0402040204020203" pitchFamily="34" charset="0"/>
                <a:cs typeface="Segoe UI Semilight" panose="020B0402040204020203" pitchFamily="34" charset="0"/>
              </a:rPr>
              <a:t>Una </a:t>
            </a:r>
            <a:r>
              <a:rPr lang="en-GB" sz="2330" dirty="0" err="1">
                <a:latin typeface="Segoe UI Semilight" panose="020B0402040204020203" pitchFamily="34" charset="0"/>
                <a:cs typeface="Segoe UI Semilight" panose="020B0402040204020203" pitchFamily="34" charset="0"/>
              </a:rPr>
              <a:t>vez</a:t>
            </a:r>
            <a:r>
              <a:rPr lang="en-GB" sz="2330" dirty="0">
                <a:latin typeface="Segoe UI Semilight" panose="020B0402040204020203" pitchFamily="34" charset="0"/>
                <a:cs typeface="Segoe UI Semilight" panose="020B0402040204020203" pitchFamily="34" charset="0"/>
              </a:rPr>
              <a:t> </a:t>
            </a:r>
            <a:r>
              <a:rPr lang="en-GB" sz="2330" dirty="0" err="1">
                <a:latin typeface="Segoe UI Semilight" panose="020B0402040204020203" pitchFamily="34" charset="0"/>
                <a:cs typeface="Segoe UI Semilight" panose="020B0402040204020203" pitchFamily="34" charset="0"/>
              </a:rPr>
              <a:t>escrito</a:t>
            </a:r>
            <a:r>
              <a:rPr lang="en-GB" sz="2330" dirty="0">
                <a:latin typeface="Segoe UI Semilight" panose="020B0402040204020203" pitchFamily="34" charset="0"/>
                <a:cs typeface="Segoe UI Semilight" panose="020B0402040204020203" pitchFamily="34" charset="0"/>
              </a:rPr>
              <a:t> </a:t>
            </a:r>
            <a:r>
              <a:rPr lang="en-GB" sz="2330" dirty="0" err="1">
                <a:latin typeface="Segoe UI Semilight" panose="020B0402040204020203" pitchFamily="34" charset="0"/>
                <a:cs typeface="Segoe UI Semilight" panose="020B0402040204020203" pitchFamily="34" charset="0"/>
              </a:rPr>
              <a:t>existirá</a:t>
            </a:r>
            <a:r>
              <a:rPr lang="en-GB" sz="2330" dirty="0">
                <a:latin typeface="Segoe UI Semilight" panose="020B0402040204020203" pitchFamily="34" charset="0"/>
                <a:cs typeface="Segoe UI Semilight" panose="020B0402040204020203" pitchFamily="34" charset="0"/>
              </a:rPr>
              <a:t> </a:t>
            </a:r>
            <a:r>
              <a:rPr lang="en-GB" sz="2330" dirty="0" err="1">
                <a:latin typeface="Segoe UI Semilight" panose="020B0402040204020203" pitchFamily="34" charset="0"/>
                <a:cs typeface="Segoe UI Semilight" panose="020B0402040204020203" pitchFamily="34" charset="0"/>
              </a:rPr>
              <a:t>durante</a:t>
            </a:r>
            <a:r>
              <a:rPr lang="en-GB" sz="2330" dirty="0">
                <a:latin typeface="Segoe UI Semilight" panose="020B0402040204020203" pitchFamily="34" charset="0"/>
                <a:cs typeface="Segoe UI Semilight" panose="020B0402040204020203" pitchFamily="34" charset="0"/>
              </a:rPr>
              <a:t> </a:t>
            </a:r>
            <a:r>
              <a:rPr lang="en-GB" sz="2330" dirty="0" err="1">
                <a:latin typeface="Segoe UI Semilight" panose="020B0402040204020203" pitchFamily="34" charset="0"/>
                <a:cs typeface="Segoe UI Semilight" panose="020B0402040204020203" pitchFamily="34" charset="0"/>
              </a:rPr>
              <a:t>millones</a:t>
            </a:r>
            <a:r>
              <a:rPr lang="en-GB" sz="2330" dirty="0">
                <a:latin typeface="Segoe UI Semilight" panose="020B0402040204020203" pitchFamily="34" charset="0"/>
                <a:cs typeface="Segoe UI Semilight" panose="020B0402040204020203" pitchFamily="34" charset="0"/>
              </a:rPr>
              <a:t> de </a:t>
            </a:r>
            <a:r>
              <a:rPr lang="en-GB" sz="2330" dirty="0" err="1">
                <a:latin typeface="Segoe UI Semilight" panose="020B0402040204020203" pitchFamily="34" charset="0"/>
                <a:cs typeface="Segoe UI Semilight" panose="020B0402040204020203" pitchFamily="34" charset="0"/>
              </a:rPr>
              <a:t>años</a:t>
            </a:r>
            <a:endParaRPr lang="en-GB" sz="2330" dirty="0">
              <a:latin typeface="Segoe UI Semilight" panose="020B0402040204020203" pitchFamily="34" charset="0"/>
              <a:cs typeface="Segoe UI Semilight" panose="020B0402040204020203" pitchFamily="34" charset="0"/>
            </a:endParaRPr>
          </a:p>
        </p:txBody>
      </p:sp>
      <p:grpSp>
        <p:nvGrpSpPr>
          <p:cNvPr id="18" name="Group 17">
            <a:extLst>
              <a:ext uri="{FF2B5EF4-FFF2-40B4-BE49-F238E27FC236}">
                <a16:creationId xmlns:a16="http://schemas.microsoft.com/office/drawing/2014/main" id="{0A8CAD11-DBD4-400B-AE87-1D3D98A4AC2C}"/>
              </a:ext>
            </a:extLst>
          </p:cNvPr>
          <p:cNvGrpSpPr/>
          <p:nvPr/>
        </p:nvGrpSpPr>
        <p:grpSpPr>
          <a:xfrm>
            <a:off x="8637690" y="4269591"/>
            <a:ext cx="442009" cy="1112932"/>
            <a:chOff x="5815409" y="2345135"/>
            <a:chExt cx="450808" cy="1135088"/>
          </a:xfrm>
          <a:solidFill>
            <a:schemeClr val="bg1">
              <a:lumMod val="50000"/>
            </a:schemeClr>
          </a:solidFill>
        </p:grpSpPr>
        <p:sp>
          <p:nvSpPr>
            <p:cNvPr id="19" name="Oval 18">
              <a:extLst>
                <a:ext uri="{FF2B5EF4-FFF2-40B4-BE49-F238E27FC236}">
                  <a16:creationId xmlns:a16="http://schemas.microsoft.com/office/drawing/2014/main" id="{75CB16FC-7703-488E-8A2C-69DDBA2C9492}"/>
                </a:ext>
              </a:extLst>
            </p:cNvPr>
            <p:cNvSpPr/>
            <p:nvPr/>
          </p:nvSpPr>
          <p:spPr bwMode="auto">
            <a:xfrm rot="16200000">
              <a:off x="5473269" y="2687275"/>
              <a:ext cx="1135088" cy="450808"/>
            </a:xfrm>
            <a:prstGeom prst="ellipse">
              <a:avLst/>
            </a:prstGeom>
            <a:grpFill/>
            <a:ln w="381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1" tIns="143448" rIns="179311" bIns="143448" numCol="1" spcCol="0" rtlCol="0" fromWordArt="0" anchor="t" anchorCtr="0" forceAA="0" compatLnSpc="1">
              <a:prstTxWarp prst="textNoShape">
                <a:avLst/>
              </a:prstTxWarp>
              <a:noAutofit/>
            </a:bodyPr>
            <a:lstStyle/>
            <a:p>
              <a:pPr algn="ctr" defTabSz="914266"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971E80D-2C0B-48FA-966F-B9138CA5CC1A}"/>
                </a:ext>
              </a:extLst>
            </p:cNvPr>
            <p:cNvCxnSpPr>
              <a:stCxn id="19" idx="7"/>
              <a:endCxn id="19" idx="1"/>
            </p:cNvCxnSpPr>
            <p:nvPr/>
          </p:nvCxnSpPr>
          <p:spPr>
            <a:xfrm>
              <a:off x="5881428" y="2511365"/>
              <a:ext cx="0" cy="802628"/>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1F8B02A-F13A-42C7-A330-16957253871E}"/>
                </a:ext>
              </a:extLst>
            </p:cNvPr>
            <p:cNvCxnSpPr>
              <a:cxnSpLocks/>
              <a:stCxn id="19" idx="6"/>
            </p:cNvCxnSpPr>
            <p:nvPr/>
          </p:nvCxnSpPr>
          <p:spPr>
            <a:xfrm flipH="1">
              <a:off x="6033829" y="2345135"/>
              <a:ext cx="6984" cy="1121258"/>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08CA2A-D6E6-42CE-88C3-6572E4B7C612}"/>
                </a:ext>
              </a:extLst>
            </p:cNvPr>
            <p:cNvCxnSpPr>
              <a:cxnSpLocks/>
              <a:stCxn id="19" idx="5"/>
              <a:endCxn id="19" idx="3"/>
            </p:cNvCxnSpPr>
            <p:nvPr/>
          </p:nvCxnSpPr>
          <p:spPr>
            <a:xfrm>
              <a:off x="6200198" y="2511365"/>
              <a:ext cx="0" cy="802628"/>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0F54FE-B0CE-42D2-8F8F-AEAC20E9CD90}"/>
                </a:ext>
              </a:extLst>
            </p:cNvPr>
            <p:cNvCxnSpPr>
              <a:cxnSpLocks/>
            </p:cNvCxnSpPr>
            <p:nvPr/>
          </p:nvCxnSpPr>
          <p:spPr>
            <a:xfrm>
              <a:off x="5959425" y="2417142"/>
              <a:ext cx="0" cy="999966"/>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2942EA1-E03F-42BB-81E2-143FD0590B39}"/>
                </a:ext>
              </a:extLst>
            </p:cNvPr>
            <p:cNvCxnSpPr>
              <a:cxnSpLocks/>
            </p:cNvCxnSpPr>
            <p:nvPr/>
          </p:nvCxnSpPr>
          <p:spPr>
            <a:xfrm>
              <a:off x="6120613" y="2395677"/>
              <a:ext cx="0" cy="999966"/>
            </a:xfrm>
            <a:prstGeom prst="line">
              <a:avLst/>
            </a:prstGeom>
            <a:grpFill/>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83BEC3A7-5720-4D75-8E37-445F2260C65F}"/>
              </a:ext>
            </a:extLst>
          </p:cNvPr>
          <p:cNvSpPr txBox="1"/>
          <p:nvPr/>
        </p:nvSpPr>
        <p:spPr>
          <a:xfrm>
            <a:off x="8299918" y="3758427"/>
            <a:ext cx="1346556" cy="615556"/>
          </a:xfrm>
          <a:prstGeom prst="rect">
            <a:avLst/>
          </a:prstGeom>
          <a:noFill/>
        </p:spPr>
        <p:txBody>
          <a:bodyPr wrap="square" lIns="179311" tIns="143448" rIns="179311" bIns="143448" rtlCol="0">
            <a:spAutoFit/>
          </a:bodyPr>
          <a:lstStyle/>
          <a:p>
            <a:pPr>
              <a:lnSpc>
                <a:spcPct val="90000"/>
              </a:lnSpc>
              <a:spcAft>
                <a:spcPts val="588"/>
              </a:spcAft>
            </a:pPr>
            <a:r>
              <a:rPr lang="en-GB" sz="233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Voxel</a:t>
            </a:r>
          </a:p>
        </p:txBody>
      </p:sp>
    </p:spTree>
    <p:extLst>
      <p:ext uri="{BB962C8B-B14F-4D97-AF65-F5344CB8AC3E}">
        <p14:creationId xmlns:p14="http://schemas.microsoft.com/office/powerpoint/2010/main" val="13987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BE48-2A28-48CF-85D8-F0706A1DD92F}"/>
              </a:ext>
            </a:extLst>
          </p:cNvPr>
          <p:cNvSpPr>
            <a:spLocks noGrp="1"/>
          </p:cNvSpPr>
          <p:nvPr>
            <p:ph type="title"/>
          </p:nvPr>
        </p:nvSpPr>
        <p:spPr/>
        <p:txBody>
          <a:bodyPr/>
          <a:lstStyle/>
          <a:p>
            <a:r>
              <a:rPr lang="en-US" dirty="0"/>
              <a:t>Project Silica | </a:t>
            </a:r>
            <a:r>
              <a:rPr lang="en-US" dirty="0" err="1"/>
              <a:t>Lectura</a:t>
            </a:r>
            <a:r>
              <a:rPr lang="en-US" dirty="0"/>
              <a:t> de </a:t>
            </a:r>
            <a:r>
              <a:rPr lang="en-US" dirty="0" err="1"/>
              <a:t>datos</a:t>
            </a:r>
            <a:endParaRPr lang="en-US" dirty="0"/>
          </a:p>
        </p:txBody>
      </p:sp>
      <p:pic>
        <p:nvPicPr>
          <p:cNvPr id="3" name="ReadHeadScanImproved">
            <a:hlinkClick r:id="" action="ppaction://media"/>
            <a:extLst>
              <a:ext uri="{FF2B5EF4-FFF2-40B4-BE49-F238E27FC236}">
                <a16:creationId xmlns:a16="http://schemas.microsoft.com/office/drawing/2014/main" id="{1FB803B6-D67E-4F36-8DA0-D153BE1F230A}"/>
              </a:ext>
            </a:extLst>
          </p:cNvPr>
          <p:cNvPicPr>
            <a:picLocks noChangeAspect="1"/>
          </p:cNvPicPr>
          <p:nvPr>
            <a:videoFile r:link="rId1"/>
            <p:extLst>
              <p:ext uri="{DAA4B4D4-6D71-4841-9C94-3DE7FCFB9230}">
                <p14:media xmlns:p14="http://schemas.microsoft.com/office/powerpoint/2010/main" r:embed="rId2">
                  <p14:trim st="1300" end="4691.9433"/>
                </p14:media>
              </p:ext>
            </p:extLst>
          </p:nvPr>
        </p:nvPicPr>
        <p:blipFill>
          <a:blip r:embed="rId5"/>
          <a:stretch>
            <a:fillRect/>
          </a:stretch>
        </p:blipFill>
        <p:spPr>
          <a:xfrm>
            <a:off x="4747517" y="2003556"/>
            <a:ext cx="6560680" cy="3690383"/>
          </a:xfrm>
          <a:prstGeom prst="rect">
            <a:avLst/>
          </a:prstGeom>
        </p:spPr>
      </p:pic>
      <p:grpSp>
        <p:nvGrpSpPr>
          <p:cNvPr id="173" name="Group 172">
            <a:extLst>
              <a:ext uri="{FF2B5EF4-FFF2-40B4-BE49-F238E27FC236}">
                <a16:creationId xmlns:a16="http://schemas.microsoft.com/office/drawing/2014/main" id="{DF3D575A-96E9-48D4-9C44-8C1D6CFFB821}"/>
              </a:ext>
            </a:extLst>
          </p:cNvPr>
          <p:cNvGrpSpPr/>
          <p:nvPr/>
        </p:nvGrpSpPr>
        <p:grpSpPr>
          <a:xfrm>
            <a:off x="281940" y="2017971"/>
            <a:ext cx="4179528" cy="4337728"/>
            <a:chOff x="6051084" y="1659699"/>
            <a:chExt cx="3409775" cy="4379163"/>
          </a:xfrm>
        </p:grpSpPr>
        <p:sp>
          <p:nvSpPr>
            <p:cNvPr id="174" name="TextBox 173">
              <a:extLst>
                <a:ext uri="{FF2B5EF4-FFF2-40B4-BE49-F238E27FC236}">
                  <a16:creationId xmlns:a16="http://schemas.microsoft.com/office/drawing/2014/main" id="{EE8CBC42-B7CB-47B9-A1D7-6BADA2E17305}"/>
                </a:ext>
              </a:extLst>
            </p:cNvPr>
            <p:cNvSpPr txBox="1"/>
            <p:nvPr/>
          </p:nvSpPr>
          <p:spPr>
            <a:xfrm>
              <a:off x="6051084" y="5324214"/>
              <a:ext cx="3409775" cy="714648"/>
            </a:xfrm>
            <a:prstGeom prst="rect">
              <a:avLst/>
            </a:prstGeom>
            <a:noFill/>
          </p:spPr>
          <p:txBody>
            <a:bodyPr wrap="square" rtlCol="0">
              <a:spAutoFit/>
            </a:bodyPr>
            <a:lstStyle/>
            <a:p>
              <a:pPr algn="ctr" defTabSz="913850">
                <a:defRPr/>
              </a:pPr>
              <a:r>
                <a:rPr lang="en-GB" sz="2000" kern="0" dirty="0" err="1">
                  <a:latin typeface="Segoe UI Semilight" panose="020B0402040204020203" pitchFamily="34" charset="0"/>
                  <a:cs typeface="Segoe UI Semilight" panose="020B0402040204020203" pitchFamily="34" charset="0"/>
                </a:rPr>
                <a:t>Cabezal</a:t>
              </a:r>
              <a:r>
                <a:rPr lang="en-GB" sz="2000" kern="0" dirty="0">
                  <a:latin typeface="Segoe UI Semilight" panose="020B0402040204020203" pitchFamily="34" charset="0"/>
                  <a:cs typeface="Segoe UI Semilight" panose="020B0402040204020203" pitchFamily="34" charset="0"/>
                </a:rPr>
                <a:t> de </a:t>
              </a:r>
              <a:r>
                <a:rPr lang="en-GB" sz="2000" kern="0" dirty="0" err="1">
                  <a:latin typeface="Segoe UI Semilight" panose="020B0402040204020203" pitchFamily="34" charset="0"/>
                  <a:cs typeface="Segoe UI Semilight" panose="020B0402040204020203" pitchFamily="34" charset="0"/>
                </a:rPr>
                <a:t>lectura</a:t>
              </a:r>
              <a:r>
                <a:rPr lang="en-GB" sz="2000" kern="0" dirty="0">
                  <a:latin typeface="Segoe UI Semilight" panose="020B0402040204020203" pitchFamily="34" charset="0"/>
                  <a:cs typeface="Segoe UI Semilight" panose="020B0402040204020203" pitchFamily="34" charset="0"/>
                </a:rPr>
                <a:t> </a:t>
              </a:r>
              <a:r>
                <a:rPr lang="en-GB" sz="2000" kern="0" dirty="0" err="1">
                  <a:latin typeface="Segoe UI Semilight" panose="020B0402040204020203" pitchFamily="34" charset="0"/>
                  <a:cs typeface="Segoe UI Semilight" panose="020B0402040204020203" pitchFamily="34" charset="0"/>
                </a:rPr>
                <a:t>temprana</a:t>
              </a:r>
              <a:r>
                <a:rPr lang="en-GB" sz="2000" kern="0" dirty="0">
                  <a:latin typeface="Segoe UI Semilight" panose="020B0402040204020203" pitchFamily="34" charset="0"/>
                  <a:cs typeface="Segoe UI Semilight" panose="020B0402040204020203" pitchFamily="34" charset="0"/>
                </a:rPr>
                <a:t> </a:t>
              </a:r>
              <a:r>
                <a:rPr lang="en-GB" sz="2000" kern="0" dirty="0" err="1">
                  <a:latin typeface="Segoe UI Semilight" panose="020B0402040204020203" pitchFamily="34" charset="0"/>
                  <a:cs typeface="Segoe UI Semilight" panose="020B0402040204020203" pitchFamily="34" charset="0"/>
                </a:rPr>
                <a:t>en</a:t>
              </a:r>
              <a:r>
                <a:rPr lang="en-GB" sz="2000" kern="0" dirty="0">
                  <a:latin typeface="Segoe UI Semilight" panose="020B0402040204020203" pitchFamily="34" charset="0"/>
                  <a:cs typeface="Segoe UI Semilight" panose="020B0402040204020203" pitchFamily="34" charset="0"/>
                </a:rPr>
                <a:t> </a:t>
              </a:r>
            </a:p>
            <a:p>
              <a:pPr algn="ctr" defTabSz="913850">
                <a:defRPr/>
              </a:pPr>
              <a:r>
                <a:rPr lang="en-GB" sz="2000" kern="0" dirty="0">
                  <a:latin typeface="Segoe UI Semilight" panose="020B0402040204020203" pitchFamily="34" charset="0"/>
                  <a:cs typeface="Segoe UI Semilight" panose="020B0402040204020203" pitchFamily="34" charset="0"/>
                </a:rPr>
                <a:t>Microsoft Research Cambridge</a:t>
              </a:r>
            </a:p>
          </p:txBody>
        </p:sp>
        <p:pic>
          <p:nvPicPr>
            <p:cNvPr id="175" name="Picture 174" descr="A picture containing indoor, computer, desk, sitting&#10;&#10;Description generated with high confidence">
              <a:extLst>
                <a:ext uri="{FF2B5EF4-FFF2-40B4-BE49-F238E27FC236}">
                  <a16:creationId xmlns:a16="http://schemas.microsoft.com/office/drawing/2014/main" id="{A9232842-2997-47AD-A2E0-96544E80FED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766" t="7268" r="2508" b="4176"/>
            <a:stretch/>
          </p:blipFill>
          <p:spPr>
            <a:xfrm rot="5400000">
              <a:off x="5994917" y="2206883"/>
              <a:ext cx="3662147" cy="2567780"/>
            </a:xfrm>
            <a:prstGeom prst="rect">
              <a:avLst/>
            </a:prstGeom>
          </p:spPr>
        </p:pic>
      </p:grpSp>
    </p:spTree>
    <p:extLst>
      <p:ext uri="{BB962C8B-B14F-4D97-AF65-F5344CB8AC3E}">
        <p14:creationId xmlns:p14="http://schemas.microsoft.com/office/powerpoint/2010/main" val="58280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A group of people in a room&#10;&#10;Description automatically generated">
            <a:extLst>
              <a:ext uri="{FF2B5EF4-FFF2-40B4-BE49-F238E27FC236}">
                <a16:creationId xmlns:a16="http://schemas.microsoft.com/office/drawing/2014/main" id="{63450261-E15B-4A90-8EF2-368B1FC2EE8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5226"/>
          <a:stretch/>
        </p:blipFill>
        <p:spPr>
          <a:xfrm>
            <a:off x="-1" y="1"/>
            <a:ext cx="12192001" cy="6858000"/>
          </a:xfrm>
          <a:prstGeom prst="rect">
            <a:avLst/>
          </a:prstGeom>
        </p:spPr>
      </p:pic>
      <p:sp>
        <p:nvSpPr>
          <p:cNvPr id="4" name="Rectangle 3">
            <a:extLst>
              <a:ext uri="{FF2B5EF4-FFF2-40B4-BE49-F238E27FC236}">
                <a16:creationId xmlns:a16="http://schemas.microsoft.com/office/drawing/2014/main" id="{522EB7D2-2F32-4992-9ACA-2BFC44969F17}"/>
              </a:ext>
            </a:extLst>
          </p:cNvPr>
          <p:cNvSpPr/>
          <p:nvPr/>
        </p:nvSpPr>
        <p:spPr>
          <a:xfrm>
            <a:off x="3044042" y="0"/>
            <a:ext cx="9147958" cy="646331"/>
          </a:xfrm>
          <a:prstGeom prst="rect">
            <a:avLst/>
          </a:prstGeom>
          <a:solidFill>
            <a:schemeClr val="tx2">
              <a:lumMod val="90000"/>
              <a:lumOff val="10000"/>
            </a:schemeClr>
          </a:solidFill>
          <a:effectLst>
            <a:glow>
              <a:schemeClr val="accent1">
                <a:alpha val="40000"/>
              </a:schemeClr>
            </a:glow>
            <a:outerShdw blurRad="50800" dist="50800" dir="5400000" algn="ctr" rotWithShape="0">
              <a:srgbClr val="000000">
                <a:alpha val="41000"/>
              </a:srgbClr>
            </a:outerShdw>
            <a:reflection endPos="65000" dist="50800" dir="5400000" sy="-100000" algn="bl" rotWithShape="0"/>
          </a:effectLst>
        </p:spPr>
        <p:txBody>
          <a:bodyPr wrap="square">
            <a:spAutoFit/>
          </a:bodyPr>
          <a:lstStyle/>
          <a:p>
            <a:pPr algn="r"/>
            <a:r>
              <a:rPr lang="en-US" sz="3600" b="1" spc="-50" dirty="0">
                <a:ln w="3175">
                  <a:noFill/>
                </a:ln>
                <a:solidFill>
                  <a:schemeClr val="bg1"/>
                </a:solidFill>
                <a:latin typeface="Segoe UI Semibold"/>
                <a:cs typeface="Segoe UI" pitchFamily="34" charset="0"/>
              </a:rPr>
              <a:t>Centro de colaboración en la nube de Azure</a:t>
            </a:r>
            <a:endParaRPr lang="en-US" dirty="0">
              <a:solidFill>
                <a:schemeClr val="bg1"/>
              </a:solidFill>
            </a:endParaRPr>
          </a:p>
        </p:txBody>
      </p:sp>
    </p:spTree>
    <p:extLst>
      <p:ext uri="{BB962C8B-B14F-4D97-AF65-F5344CB8AC3E}">
        <p14:creationId xmlns:p14="http://schemas.microsoft.com/office/powerpoint/2010/main" val="337871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3C3C4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42964F9-C197-468E-89E0-0F565BFC5450}"/>
              </a:ext>
            </a:extLst>
          </p:cNvPr>
          <p:cNvGrpSpPr/>
          <p:nvPr/>
        </p:nvGrpSpPr>
        <p:grpSpPr>
          <a:xfrm>
            <a:off x="721033" y="1936991"/>
            <a:ext cx="11316292" cy="3937466"/>
            <a:chOff x="721033" y="1784591"/>
            <a:chExt cx="11316292" cy="3937466"/>
          </a:xfrm>
        </p:grpSpPr>
        <p:grpSp>
          <p:nvGrpSpPr>
            <p:cNvPr id="6" name="Group 5" descr="Tools: Visual Studio, GitHub, PowerApps, Power BI">
              <a:extLst>
                <a:ext uri="{FF2B5EF4-FFF2-40B4-BE49-F238E27FC236}">
                  <a16:creationId xmlns:a16="http://schemas.microsoft.com/office/drawing/2014/main" id="{90AEF883-9EA0-4AA3-8363-4EC4310401EA}"/>
                </a:ext>
              </a:extLst>
            </p:cNvPr>
            <p:cNvGrpSpPr/>
            <p:nvPr/>
          </p:nvGrpSpPr>
          <p:grpSpPr>
            <a:xfrm>
              <a:off x="10369452" y="3562288"/>
              <a:ext cx="1667873" cy="1815052"/>
              <a:chOff x="10369452" y="3562288"/>
              <a:chExt cx="1667873" cy="1815052"/>
            </a:xfrm>
          </p:grpSpPr>
          <p:sp>
            <p:nvSpPr>
              <p:cNvPr id="75" name="Rectangle 74" descr="Tools: Visual Studio, GitHub, PowerApps, Power BI">
                <a:extLst>
                  <a:ext uri="{FF2B5EF4-FFF2-40B4-BE49-F238E27FC236}">
                    <a16:creationId xmlns:a16="http://schemas.microsoft.com/office/drawing/2014/main" id="{2C9F15B1-6486-4F7D-BECD-5DF4CA330687}"/>
                  </a:ext>
                </a:extLst>
              </p:cNvPr>
              <p:cNvSpPr/>
              <p:nvPr/>
            </p:nvSpPr>
            <p:spPr bwMode="auto">
              <a:xfrm>
                <a:off x="10369452" y="3562288"/>
                <a:ext cx="1313032" cy="31869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defTabSz="932198" eaLnBrk="1" fontAlgn="base" latinLnBrk="0" hangingPunct="1">
                  <a:lnSpc>
                    <a:spcPct val="100000"/>
                  </a:lnSpc>
                  <a:spcBef>
                    <a:spcPct val="0"/>
                  </a:spcBef>
                  <a:spcAft>
                    <a:spcPct val="0"/>
                  </a:spcAft>
                  <a:buClrTx/>
                  <a:buSzTx/>
                  <a:buFontTx/>
                  <a:buNone/>
                  <a:tabLst/>
                  <a:defRPr/>
                </a:pPr>
                <a:r>
                  <a:rPr kumimoji="0" lang="en-US" sz="1600" b="1" i="0" u="none" strike="noStrike" kern="0" cap="none" spc="30" normalizeH="0" baseline="0" noProof="0" dirty="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Tools</a:t>
                </a:r>
              </a:p>
            </p:txBody>
          </p:sp>
          <p:sp>
            <p:nvSpPr>
              <p:cNvPr id="76" name="Rectangle 75">
                <a:extLst>
                  <a:ext uri="{FF2B5EF4-FFF2-40B4-BE49-F238E27FC236}">
                    <a16:creationId xmlns:a16="http://schemas.microsoft.com/office/drawing/2014/main" id="{8393EDA1-F4AD-4B7C-8F88-78B5B774C9CA}"/>
                  </a:ext>
                </a:extLst>
              </p:cNvPr>
              <p:cNvSpPr/>
              <p:nvPr/>
            </p:nvSpPr>
            <p:spPr bwMode="auto">
              <a:xfrm>
                <a:off x="10369452" y="3886201"/>
                <a:ext cx="1667873" cy="14911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Visual Studio</a:t>
                </a: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Github</a:t>
                </a: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Power Apps</a:t>
                </a: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Power BI</a:t>
                </a:r>
              </a:p>
            </p:txBody>
          </p:sp>
        </p:grpSp>
        <p:grpSp>
          <p:nvGrpSpPr>
            <p:cNvPr id="7" name="engineer assistance" descr="engineer, assistance">
              <a:extLst>
                <a:ext uri="{FF2B5EF4-FFF2-40B4-BE49-F238E27FC236}">
                  <a16:creationId xmlns:a16="http://schemas.microsoft.com/office/drawing/2014/main" id="{61370A0C-58AE-4113-95A8-A4057090EF93}"/>
                </a:ext>
              </a:extLst>
            </p:cNvPr>
            <p:cNvGrpSpPr/>
            <p:nvPr/>
          </p:nvGrpSpPr>
          <p:grpSpPr>
            <a:xfrm>
              <a:off x="10468397" y="3064694"/>
              <a:ext cx="467100" cy="467096"/>
              <a:chOff x="6337562" y="5744951"/>
              <a:chExt cx="435026" cy="435024"/>
            </a:xfrm>
          </p:grpSpPr>
          <p:sp>
            <p:nvSpPr>
              <p:cNvPr id="73" name="Freeform: Shape 72">
                <a:extLst>
                  <a:ext uri="{FF2B5EF4-FFF2-40B4-BE49-F238E27FC236}">
                    <a16:creationId xmlns:a16="http://schemas.microsoft.com/office/drawing/2014/main" id="{1C8364A3-6227-49DD-B295-16DA929D5FDB}"/>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Shape 73">
                <a:extLst>
                  <a:ext uri="{FF2B5EF4-FFF2-40B4-BE49-F238E27FC236}">
                    <a16:creationId xmlns:a16="http://schemas.microsoft.com/office/drawing/2014/main" id="{ABFD8973-3A4A-4763-AE5B-3EC46BCA5560}"/>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cxnSp>
          <p:nvCxnSpPr>
            <p:cNvPr id="8" name="Straight Connector 7">
              <a:extLst>
                <a:ext uri="{FF2B5EF4-FFF2-40B4-BE49-F238E27FC236}">
                  <a16:creationId xmlns:a16="http://schemas.microsoft.com/office/drawing/2014/main" id="{1AB2ED0F-86F4-437B-BB80-CDB74B180F6E}"/>
                </a:ext>
              </a:extLst>
            </p:cNvPr>
            <p:cNvCxnSpPr>
              <a:cxnSpLocks/>
            </p:cNvCxnSpPr>
            <p:nvPr/>
          </p:nvCxnSpPr>
          <p:spPr>
            <a:xfrm>
              <a:off x="1424045" y="2162213"/>
              <a:ext cx="8260283" cy="0"/>
            </a:xfrm>
            <a:prstGeom prst="line">
              <a:avLst/>
            </a:prstGeom>
            <a:solidFill>
              <a:srgbClr val="000000"/>
            </a:solidFill>
            <a:ln w="22225" cap="flat" cmpd="sng" algn="ctr">
              <a:solidFill>
                <a:schemeClr val="tx2">
                  <a:lumMod val="50000"/>
                  <a:lumOff val="50000"/>
                </a:schemeClr>
              </a:solidFill>
              <a:prstDash val="solid"/>
              <a:headEnd type="none" w="med" len="med"/>
              <a:tailEnd type="none" w="med" len="med"/>
            </a:ln>
            <a:effectLst/>
          </p:spPr>
        </p:cxnSp>
        <p:sp>
          <p:nvSpPr>
            <p:cNvPr id="9" name="Rectangle 8">
              <a:extLst>
                <a:ext uri="{FF2B5EF4-FFF2-40B4-BE49-F238E27FC236}">
                  <a16:creationId xmlns:a16="http://schemas.microsoft.com/office/drawing/2014/main" id="{8B95541D-85A8-42B6-8209-0F09677347E7}"/>
                </a:ext>
              </a:extLst>
            </p:cNvPr>
            <p:cNvSpPr/>
            <p:nvPr/>
          </p:nvSpPr>
          <p:spPr bwMode="auto">
            <a:xfrm>
              <a:off x="1508376" y="2208568"/>
              <a:ext cx="1487729"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Azure Stack Hub</a:t>
              </a:r>
            </a:p>
          </p:txBody>
        </p:sp>
        <p:sp>
          <p:nvSpPr>
            <p:cNvPr id="10" name="Rectangle 9">
              <a:extLst>
                <a:ext uri="{FF2B5EF4-FFF2-40B4-BE49-F238E27FC236}">
                  <a16:creationId xmlns:a16="http://schemas.microsoft.com/office/drawing/2014/main" id="{CD059215-36B8-45B7-A3A8-FE72B912D22E}"/>
                </a:ext>
              </a:extLst>
            </p:cNvPr>
            <p:cNvSpPr/>
            <p:nvPr/>
          </p:nvSpPr>
          <p:spPr bwMode="auto">
            <a:xfrm>
              <a:off x="3151671" y="2193564"/>
              <a:ext cx="1550246"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Azure Stack Edge</a:t>
              </a:r>
            </a:p>
          </p:txBody>
        </p:sp>
        <p:sp>
          <p:nvSpPr>
            <p:cNvPr id="11" name="Rectangle 10">
              <a:extLst>
                <a:ext uri="{FF2B5EF4-FFF2-40B4-BE49-F238E27FC236}">
                  <a16:creationId xmlns:a16="http://schemas.microsoft.com/office/drawing/2014/main" id="{856E57F6-408A-463F-A665-D5DDDCFD770A}"/>
                </a:ext>
              </a:extLst>
            </p:cNvPr>
            <p:cNvSpPr/>
            <p:nvPr/>
          </p:nvSpPr>
          <p:spPr bwMode="auto">
            <a:xfrm>
              <a:off x="4852449" y="2208568"/>
              <a:ext cx="1239456"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Sphere</a:t>
              </a:r>
            </a:p>
          </p:txBody>
        </p:sp>
        <p:sp>
          <p:nvSpPr>
            <p:cNvPr id="12" name="Rectangle 11">
              <a:extLst>
                <a:ext uri="{FF2B5EF4-FFF2-40B4-BE49-F238E27FC236}">
                  <a16:creationId xmlns:a16="http://schemas.microsoft.com/office/drawing/2014/main" id="{3F88F00F-8071-4730-B8C3-56DF6D9D8BCA}"/>
                </a:ext>
              </a:extLst>
            </p:cNvPr>
            <p:cNvSpPr/>
            <p:nvPr/>
          </p:nvSpPr>
          <p:spPr bwMode="auto">
            <a:xfrm>
              <a:off x="1508376" y="1784591"/>
              <a:ext cx="5463525" cy="31869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defTabSz="932198" eaLnBrk="1" fontAlgn="base" latinLnBrk="0" hangingPunct="1">
                <a:lnSpc>
                  <a:spcPct val="100000"/>
                </a:lnSpc>
                <a:spcBef>
                  <a:spcPct val="0"/>
                </a:spcBef>
                <a:spcAft>
                  <a:spcPct val="0"/>
                </a:spcAft>
                <a:buClrTx/>
                <a:buSzTx/>
                <a:buFontTx/>
                <a:buNone/>
                <a:tabLst/>
                <a:defRPr/>
              </a:pPr>
              <a:r>
                <a:rPr kumimoji="0" lang="en-US" sz="1600" b="1" i="0" u="none" strike="noStrike" kern="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Dispositivos perimetrales</a:t>
              </a:r>
            </a:p>
          </p:txBody>
        </p:sp>
        <p:sp>
          <p:nvSpPr>
            <p:cNvPr id="13" name="Rectangle 12">
              <a:extLst>
                <a:ext uri="{FF2B5EF4-FFF2-40B4-BE49-F238E27FC236}">
                  <a16:creationId xmlns:a16="http://schemas.microsoft.com/office/drawing/2014/main" id="{9B070E42-BE2E-4CB9-BB61-A570BBA70591}"/>
                </a:ext>
              </a:extLst>
            </p:cNvPr>
            <p:cNvSpPr/>
            <p:nvPr/>
          </p:nvSpPr>
          <p:spPr bwMode="auto">
            <a:xfrm>
              <a:off x="8200944" y="2208567"/>
              <a:ext cx="985029"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HoloLens </a:t>
              </a:r>
            </a:p>
          </p:txBody>
        </p:sp>
        <p:sp>
          <p:nvSpPr>
            <p:cNvPr id="14" name="Rectangle 13">
              <a:extLst>
                <a:ext uri="{FF2B5EF4-FFF2-40B4-BE49-F238E27FC236}">
                  <a16:creationId xmlns:a16="http://schemas.microsoft.com/office/drawing/2014/main" id="{52C7E346-DE98-4F69-BBC1-04F8DB33EB61}"/>
                </a:ext>
              </a:extLst>
            </p:cNvPr>
            <p:cNvSpPr/>
            <p:nvPr/>
          </p:nvSpPr>
          <p:spPr bwMode="auto">
            <a:xfrm>
              <a:off x="6559174" y="2208567"/>
              <a:ext cx="1174502"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Azure Kinect</a:t>
              </a:r>
            </a:p>
          </p:txBody>
        </p:sp>
        <p:cxnSp>
          <p:nvCxnSpPr>
            <p:cNvPr id="15" name="Straight Connector 14">
              <a:extLst>
                <a:ext uri="{FF2B5EF4-FFF2-40B4-BE49-F238E27FC236}">
                  <a16:creationId xmlns:a16="http://schemas.microsoft.com/office/drawing/2014/main" id="{EB1D7409-BA3F-4E74-8F52-B7973A2AF83F}"/>
                </a:ext>
              </a:extLst>
            </p:cNvPr>
            <p:cNvCxnSpPr>
              <a:cxnSpLocks/>
            </p:cNvCxnSpPr>
            <p:nvPr/>
          </p:nvCxnSpPr>
          <p:spPr>
            <a:xfrm>
              <a:off x="9684328" y="2148753"/>
              <a:ext cx="0" cy="3157537"/>
            </a:xfrm>
            <a:prstGeom prst="line">
              <a:avLst/>
            </a:prstGeom>
            <a:solidFill>
              <a:srgbClr val="000000"/>
            </a:solidFill>
            <a:ln w="22225" cap="flat" cmpd="sng" algn="ctr">
              <a:solidFill>
                <a:schemeClr val="tx2">
                  <a:lumMod val="50000"/>
                  <a:lumOff val="50000"/>
                </a:schemeClr>
              </a:solidFill>
              <a:prstDash val="solid"/>
              <a:headEnd type="none" w="med" len="med"/>
              <a:tailEnd type="none" w="med" len="med"/>
            </a:ln>
            <a:effectLst/>
          </p:spPr>
        </p:cxnSp>
        <p:sp>
          <p:nvSpPr>
            <p:cNvPr id="16" name="Rectangle 15">
              <a:extLst>
                <a:ext uri="{FF2B5EF4-FFF2-40B4-BE49-F238E27FC236}">
                  <a16:creationId xmlns:a16="http://schemas.microsoft.com/office/drawing/2014/main" id="{C1BDBA73-F37F-451F-83D7-CCDE8855682D}"/>
                </a:ext>
              </a:extLst>
            </p:cNvPr>
            <p:cNvSpPr/>
            <p:nvPr/>
          </p:nvSpPr>
          <p:spPr bwMode="auto">
            <a:xfrm>
              <a:off x="1517828" y="3267885"/>
              <a:ext cx="4631011" cy="14911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Web</a:t>
              </a: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itchFamily="34" charset="0"/>
                </a:rPr>
                <a:t>Móvil</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itchFamily="34" charset="0"/>
                </a:rPr>
                <a:t>Realidad</a:t>
              </a: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 </a:t>
              </a: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itchFamily="34" charset="0"/>
                </a:rPr>
                <a:t>mixta</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itchFamily="34" charset="0"/>
                </a:rPr>
                <a:t>Contenedores</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itchFamily="34" charset="0"/>
                </a:rPr>
                <a:t>Eventos</a:t>
              </a: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 + </a:t>
              </a: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itchFamily="34" charset="0"/>
                </a:rPr>
                <a:t>Integración</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B8370F27-D0DE-481D-8BA8-4A31AA7CA142}"/>
                </a:ext>
              </a:extLst>
            </p:cNvPr>
            <p:cNvSpPr/>
            <p:nvPr/>
          </p:nvSpPr>
          <p:spPr bwMode="auto">
            <a:xfrm>
              <a:off x="5047990" y="3267885"/>
              <a:ext cx="4631011" cy="149113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91415" rIns="91415" bIns="91415" numCol="1" spcCol="0" rtlCol="0" fromWordArt="0" anchor="t" anchorCtr="0" forceAA="0" compatLnSpc="1">
              <a:prstTxWarp prst="textNoShape">
                <a:avLst/>
              </a:prstTxWarp>
              <a:no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Bases de Datos</a:t>
              </a: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Analytics</a:t>
              </a: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AI + Machine Learning</a:t>
              </a: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Internet de las </a:t>
              </a: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itchFamily="34" charset="0"/>
                </a:rPr>
                <a:t>cosas</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rPr>
                <a:t>Media</a:t>
              </a:r>
            </a:p>
          </p:txBody>
        </p:sp>
        <p:sp>
          <p:nvSpPr>
            <p:cNvPr id="18" name="Rectangle 17">
              <a:extLst>
                <a:ext uri="{FF2B5EF4-FFF2-40B4-BE49-F238E27FC236}">
                  <a16:creationId xmlns:a16="http://schemas.microsoft.com/office/drawing/2014/main" id="{7CFB239D-6B83-46B8-888C-BAAD366E779D}"/>
                </a:ext>
              </a:extLst>
            </p:cNvPr>
            <p:cNvSpPr/>
            <p:nvPr/>
          </p:nvSpPr>
          <p:spPr bwMode="auto">
            <a:xfrm>
              <a:off x="1508374" y="2830363"/>
              <a:ext cx="4291421" cy="31869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defTabSz="932198" eaLnBrk="1" fontAlgn="base" latinLnBrk="0" hangingPunct="1">
                <a:lnSpc>
                  <a:spcPct val="100000"/>
                </a:lnSpc>
                <a:spcBef>
                  <a:spcPct val="0"/>
                </a:spcBef>
                <a:spcAft>
                  <a:spcPct val="0"/>
                </a:spcAft>
                <a:buClrTx/>
                <a:buSzTx/>
                <a:buFontTx/>
                <a:buNone/>
                <a:tabLst/>
                <a:defRPr/>
              </a:pPr>
              <a:r>
                <a:rPr kumimoji="0" lang="en-US" sz="1600" b="1" i="0" u="none" strike="noStrike" kern="0" cap="none" spc="30" normalizeH="0" baseline="0" noProof="0" dirty="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Serverless</a:t>
              </a:r>
            </a:p>
          </p:txBody>
        </p:sp>
        <p:sp>
          <p:nvSpPr>
            <p:cNvPr id="19" name="Rectangle 18">
              <a:extLst>
                <a:ext uri="{FF2B5EF4-FFF2-40B4-BE49-F238E27FC236}">
                  <a16:creationId xmlns:a16="http://schemas.microsoft.com/office/drawing/2014/main" id="{DFA890A2-C751-48F2-AB59-88940AC4526F}"/>
                </a:ext>
              </a:extLst>
            </p:cNvPr>
            <p:cNvSpPr/>
            <p:nvPr/>
          </p:nvSpPr>
          <p:spPr bwMode="auto">
            <a:xfrm>
              <a:off x="1508376" y="4912792"/>
              <a:ext cx="5463525" cy="31869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91415" rIns="91415" bIns="91415" numCol="1" spcCol="0" rtlCol="0" fromWordArt="0" anchor="ctr" anchorCtr="0" forceAA="0" compatLnSpc="1">
              <a:prstTxWarp prst="textNoShape">
                <a:avLst/>
              </a:prstTxWarp>
              <a:noAutofit/>
            </a:bodyPr>
            <a:lstStyle/>
            <a:p>
              <a:pPr marL="0" marR="0" lvl="0" indent="0" defTabSz="932198" eaLnBrk="1" fontAlgn="base" latinLnBrk="0" hangingPunct="1">
                <a:lnSpc>
                  <a:spcPct val="100000"/>
                </a:lnSpc>
                <a:spcBef>
                  <a:spcPct val="0"/>
                </a:spcBef>
                <a:spcAft>
                  <a:spcPct val="0"/>
                </a:spcAft>
                <a:buClrTx/>
                <a:buSzTx/>
                <a:buFontTx/>
                <a:buNone/>
                <a:tabLst/>
                <a:defRPr/>
              </a:pPr>
              <a:r>
                <a:rPr kumimoji="0" lang="en-US" sz="1600" b="1" i="0" u="none" strike="noStrike" kern="0" cap="none" spc="30" normalizeH="0" baseline="0" noProof="0">
                  <a:ln>
                    <a:noFill/>
                  </a:ln>
                  <a:gradFill>
                    <a:gsLst>
                      <a:gs pos="2917">
                        <a:srgbClr val="50E6FF"/>
                      </a:gs>
                      <a:gs pos="30000">
                        <a:srgbClr val="50E6FF"/>
                      </a:gs>
                    </a:gsLst>
                    <a:lin ang="5400000" scaled="1"/>
                  </a:gradFill>
                  <a:effectLst/>
                  <a:uLnTx/>
                  <a:uFillTx/>
                  <a:latin typeface="Segoe UI Semibold"/>
                  <a:ea typeface="Segoe UI" pitchFamily="34" charset="0"/>
                  <a:cs typeface="Segoe UI" pitchFamily="34" charset="0"/>
                </a:rPr>
                <a:t>Infraestructura</a:t>
              </a:r>
            </a:p>
          </p:txBody>
        </p:sp>
        <p:cxnSp>
          <p:nvCxnSpPr>
            <p:cNvPr id="20" name="Straight Connector 19">
              <a:extLst>
                <a:ext uri="{FF2B5EF4-FFF2-40B4-BE49-F238E27FC236}">
                  <a16:creationId xmlns:a16="http://schemas.microsoft.com/office/drawing/2014/main" id="{B9D55BFD-26B9-4F37-9EDE-E017A8E908B6}"/>
                </a:ext>
              </a:extLst>
            </p:cNvPr>
            <p:cNvCxnSpPr>
              <a:cxnSpLocks/>
            </p:cNvCxnSpPr>
            <p:nvPr/>
          </p:nvCxnSpPr>
          <p:spPr>
            <a:xfrm>
              <a:off x="1412626" y="3226092"/>
              <a:ext cx="8271702" cy="0"/>
            </a:xfrm>
            <a:prstGeom prst="line">
              <a:avLst/>
            </a:prstGeom>
            <a:solidFill>
              <a:srgbClr val="000000"/>
            </a:solidFill>
            <a:ln w="22225" cap="flat" cmpd="sng" algn="ctr">
              <a:solidFill>
                <a:schemeClr val="tx2">
                  <a:lumMod val="50000"/>
                  <a:lumOff val="50000"/>
                </a:schemeClr>
              </a:solidFill>
              <a:prstDash val="solid"/>
              <a:headEnd type="none" w="med" len="med"/>
              <a:tailEnd type="none" w="med" len="med"/>
            </a:ln>
            <a:effectLst/>
          </p:spPr>
        </p:cxnSp>
        <p:cxnSp>
          <p:nvCxnSpPr>
            <p:cNvPr id="21" name="Straight Connector 20">
              <a:extLst>
                <a:ext uri="{FF2B5EF4-FFF2-40B4-BE49-F238E27FC236}">
                  <a16:creationId xmlns:a16="http://schemas.microsoft.com/office/drawing/2014/main" id="{1803BF9A-9B16-432C-A8A1-FE54C0E8BF7E}"/>
                </a:ext>
              </a:extLst>
            </p:cNvPr>
            <p:cNvCxnSpPr>
              <a:cxnSpLocks/>
            </p:cNvCxnSpPr>
            <p:nvPr/>
          </p:nvCxnSpPr>
          <p:spPr>
            <a:xfrm>
              <a:off x="1412626" y="5290414"/>
              <a:ext cx="8271702" cy="0"/>
            </a:xfrm>
            <a:prstGeom prst="line">
              <a:avLst/>
            </a:prstGeom>
            <a:solidFill>
              <a:srgbClr val="000000"/>
            </a:solidFill>
            <a:ln w="22225" cap="flat" cmpd="sng" algn="ctr">
              <a:solidFill>
                <a:schemeClr val="tx2">
                  <a:lumMod val="50000"/>
                  <a:lumOff val="50000"/>
                </a:schemeClr>
              </a:solidFill>
              <a:prstDash val="solid"/>
              <a:headEnd type="none" w="med" len="med"/>
              <a:tailEnd type="none" w="med" len="med"/>
            </a:ln>
            <a:effectLst/>
          </p:spPr>
        </p:cxnSp>
        <p:sp>
          <p:nvSpPr>
            <p:cNvPr id="22" name="Rectangle 21">
              <a:extLst>
                <a:ext uri="{FF2B5EF4-FFF2-40B4-BE49-F238E27FC236}">
                  <a16:creationId xmlns:a16="http://schemas.microsoft.com/office/drawing/2014/main" id="{5C5579EA-0A65-4278-A88A-F58736339E27}"/>
                </a:ext>
              </a:extLst>
            </p:cNvPr>
            <p:cNvSpPr/>
            <p:nvPr/>
          </p:nvSpPr>
          <p:spPr bwMode="auto">
            <a:xfrm>
              <a:off x="1508376" y="5343542"/>
              <a:ext cx="928409"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itchFamily="34" charset="0"/>
                </a:rPr>
                <a:t>Computo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23" name="Rectangle 22">
              <a:extLst>
                <a:ext uri="{FF2B5EF4-FFF2-40B4-BE49-F238E27FC236}">
                  <a16:creationId xmlns:a16="http://schemas.microsoft.com/office/drawing/2014/main" id="{F883A9CD-A522-4406-B939-A37CCF981740}"/>
                </a:ext>
              </a:extLst>
            </p:cNvPr>
            <p:cNvSpPr/>
            <p:nvPr/>
          </p:nvSpPr>
          <p:spPr bwMode="auto">
            <a:xfrm>
              <a:off x="3187842" y="5343542"/>
              <a:ext cx="1022887"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Redes</a:t>
              </a:r>
            </a:p>
          </p:txBody>
        </p:sp>
        <p:sp>
          <p:nvSpPr>
            <p:cNvPr id="24" name="Rectangle 23">
              <a:extLst>
                <a:ext uri="{FF2B5EF4-FFF2-40B4-BE49-F238E27FC236}">
                  <a16:creationId xmlns:a16="http://schemas.microsoft.com/office/drawing/2014/main" id="{2546F04B-8CA3-465D-B43E-636FB2CC4026}"/>
                </a:ext>
              </a:extLst>
            </p:cNvPr>
            <p:cNvSpPr/>
            <p:nvPr/>
          </p:nvSpPr>
          <p:spPr bwMode="auto">
            <a:xfrm>
              <a:off x="4619114" y="5343542"/>
              <a:ext cx="730756"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mn-ea"/>
                  <a:cs typeface="Segoe UI" pitchFamily="34" charset="0"/>
                </a:rPr>
                <a:t>Almacenamiento</a:t>
              </a:r>
              <a:endPar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461BDD81-D90C-48E3-935A-BC0764D040DA}"/>
                </a:ext>
              </a:extLst>
            </p:cNvPr>
            <p:cNvSpPr/>
            <p:nvPr/>
          </p:nvSpPr>
          <p:spPr bwMode="auto">
            <a:xfrm>
              <a:off x="6616005" y="5343542"/>
              <a:ext cx="747679"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Seguridad</a:t>
              </a:r>
            </a:p>
          </p:txBody>
        </p:sp>
        <p:sp>
          <p:nvSpPr>
            <p:cNvPr id="26" name="Rectangle 25">
              <a:extLst>
                <a:ext uri="{FF2B5EF4-FFF2-40B4-BE49-F238E27FC236}">
                  <a16:creationId xmlns:a16="http://schemas.microsoft.com/office/drawing/2014/main" id="{1DAA52B8-03A0-434C-A78E-7BA0102869D2}"/>
                </a:ext>
              </a:extLst>
            </p:cNvPr>
            <p:cNvSpPr/>
            <p:nvPr/>
          </p:nvSpPr>
          <p:spPr bwMode="auto">
            <a:xfrm>
              <a:off x="8200944" y="5343542"/>
              <a:ext cx="722618" cy="3785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91415" tIns="91415" rIns="91415" bIns="91415" numCol="1" spcCol="0" rtlCol="0" fromWordArt="0" anchor="t" anchorCtr="0" forceAA="0" compatLnSpc="1">
              <a:prstTxWarp prst="textNoShape">
                <a:avLst/>
              </a:prstTxWarp>
              <a:spAutoFit/>
            </a:bodyPr>
            <a:lstStyle/>
            <a:p>
              <a:pPr marL="0" marR="0" lvl="0" indent="0" defTabSz="932198"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itchFamily="34" charset="0"/>
                </a:rPr>
                <a:t>Identidad</a:t>
              </a:r>
            </a:p>
          </p:txBody>
        </p:sp>
        <p:grpSp>
          <p:nvGrpSpPr>
            <p:cNvPr id="27" name="Group 4" descr="nodes">
              <a:extLst>
                <a:ext uri="{FF2B5EF4-FFF2-40B4-BE49-F238E27FC236}">
                  <a16:creationId xmlns:a16="http://schemas.microsoft.com/office/drawing/2014/main" id="{1C2D1A68-18BC-4208-A3AF-0BF4E120CBD5}"/>
                </a:ext>
              </a:extLst>
            </p:cNvPr>
            <p:cNvGrpSpPr>
              <a:grpSpLocks noChangeAspect="1"/>
            </p:cNvGrpSpPr>
            <p:nvPr/>
          </p:nvGrpSpPr>
          <p:grpSpPr bwMode="auto">
            <a:xfrm>
              <a:off x="744670" y="2974482"/>
              <a:ext cx="499031" cy="497461"/>
              <a:chOff x="1016" y="765"/>
              <a:chExt cx="318" cy="317"/>
            </a:xfrm>
          </p:grpSpPr>
          <p:sp>
            <p:nvSpPr>
              <p:cNvPr id="58" name="AutoShape 3">
                <a:extLst>
                  <a:ext uri="{FF2B5EF4-FFF2-40B4-BE49-F238E27FC236}">
                    <a16:creationId xmlns:a16="http://schemas.microsoft.com/office/drawing/2014/main" id="{C3ABFC6E-765C-4C2B-9D38-FEBF8D007E93}"/>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5">
                <a:extLst>
                  <a:ext uri="{FF2B5EF4-FFF2-40B4-BE49-F238E27FC236}">
                    <a16:creationId xmlns:a16="http://schemas.microsoft.com/office/drawing/2014/main" id="{9BFF2F7B-F2F3-42B3-A7BC-BD136BE0A9A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Freeform 6">
                <a:extLst>
                  <a:ext uri="{FF2B5EF4-FFF2-40B4-BE49-F238E27FC236}">
                    <a16:creationId xmlns:a16="http://schemas.microsoft.com/office/drawing/2014/main" id="{ADC8084C-3620-4A5A-B350-642159202EA2}"/>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Freeform 7">
                <a:extLst>
                  <a:ext uri="{FF2B5EF4-FFF2-40B4-BE49-F238E27FC236}">
                    <a16:creationId xmlns:a16="http://schemas.microsoft.com/office/drawing/2014/main" id="{2860D3BF-779F-4BBA-B78F-E86CBA72332E}"/>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Freeform 8">
                <a:extLst>
                  <a:ext uri="{FF2B5EF4-FFF2-40B4-BE49-F238E27FC236}">
                    <a16:creationId xmlns:a16="http://schemas.microsoft.com/office/drawing/2014/main" id="{B6A3FCF8-D786-4CA0-A58D-172F672CBE1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Freeform 9">
                <a:extLst>
                  <a:ext uri="{FF2B5EF4-FFF2-40B4-BE49-F238E27FC236}">
                    <a16:creationId xmlns:a16="http://schemas.microsoft.com/office/drawing/2014/main" id="{258B5122-C9B8-4412-88B7-2873DAE5EAD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 name="Freeform 10">
                <a:extLst>
                  <a:ext uri="{FF2B5EF4-FFF2-40B4-BE49-F238E27FC236}">
                    <a16:creationId xmlns:a16="http://schemas.microsoft.com/office/drawing/2014/main" id="{F19E04BF-1497-47F1-97E1-06102DAF6537}"/>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Oval 11">
                <a:extLst>
                  <a:ext uri="{FF2B5EF4-FFF2-40B4-BE49-F238E27FC236}">
                    <a16:creationId xmlns:a16="http://schemas.microsoft.com/office/drawing/2014/main" id="{6E1602DC-606E-47F3-B3D1-634C37F24C70}"/>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Oval 12">
                <a:extLst>
                  <a:ext uri="{FF2B5EF4-FFF2-40B4-BE49-F238E27FC236}">
                    <a16:creationId xmlns:a16="http://schemas.microsoft.com/office/drawing/2014/main" id="{A7597D62-B5A5-4CC9-85D8-BD85C326DF47}"/>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Oval 13">
                <a:extLst>
                  <a:ext uri="{FF2B5EF4-FFF2-40B4-BE49-F238E27FC236}">
                    <a16:creationId xmlns:a16="http://schemas.microsoft.com/office/drawing/2014/main" id="{4BDCA6B2-A193-4788-B3A6-FBD968B9CAE4}"/>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Oval 14">
                <a:extLst>
                  <a:ext uri="{FF2B5EF4-FFF2-40B4-BE49-F238E27FC236}">
                    <a16:creationId xmlns:a16="http://schemas.microsoft.com/office/drawing/2014/main" id="{39B7FE97-8432-4660-92E9-6FA7CA214DF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Freeform 15">
                <a:extLst>
                  <a:ext uri="{FF2B5EF4-FFF2-40B4-BE49-F238E27FC236}">
                    <a16:creationId xmlns:a16="http://schemas.microsoft.com/office/drawing/2014/main" id="{0A146A82-651B-4E62-9DDB-FBCB37B6C59A}"/>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Freeform 16">
                <a:extLst>
                  <a:ext uri="{FF2B5EF4-FFF2-40B4-BE49-F238E27FC236}">
                    <a16:creationId xmlns:a16="http://schemas.microsoft.com/office/drawing/2014/main" id="{6851708D-B83B-4358-B9A5-043FE0B9448C}"/>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17">
                <a:extLst>
                  <a:ext uri="{FF2B5EF4-FFF2-40B4-BE49-F238E27FC236}">
                    <a16:creationId xmlns:a16="http://schemas.microsoft.com/office/drawing/2014/main" id="{9D41AF0A-C099-4A98-97BF-C571DDA4A5D5}"/>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Oval 18">
                <a:extLst>
                  <a:ext uri="{FF2B5EF4-FFF2-40B4-BE49-F238E27FC236}">
                    <a16:creationId xmlns:a16="http://schemas.microsoft.com/office/drawing/2014/main" id="{4C83CE84-8D50-4009-AE02-82BF4436044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28" name="Group 27">
              <a:extLst>
                <a:ext uri="{FF2B5EF4-FFF2-40B4-BE49-F238E27FC236}">
                  <a16:creationId xmlns:a16="http://schemas.microsoft.com/office/drawing/2014/main" id="{02491765-C530-467C-A465-8552252DF48B}"/>
                </a:ext>
              </a:extLst>
            </p:cNvPr>
            <p:cNvGrpSpPr/>
            <p:nvPr/>
          </p:nvGrpSpPr>
          <p:grpSpPr>
            <a:xfrm>
              <a:off x="755766" y="5076713"/>
              <a:ext cx="464778" cy="439822"/>
              <a:chOff x="1319636" y="4536767"/>
              <a:chExt cx="376130" cy="355934"/>
            </a:xfrm>
          </p:grpSpPr>
          <p:sp>
            <p:nvSpPr>
              <p:cNvPr id="51" name="Oval 50">
                <a:extLst>
                  <a:ext uri="{FF2B5EF4-FFF2-40B4-BE49-F238E27FC236}">
                    <a16:creationId xmlns:a16="http://schemas.microsoft.com/office/drawing/2014/main" id="{5C36244E-FAB9-49F7-9F67-BC58DA5E6ABE}"/>
                  </a:ext>
                </a:extLst>
              </p:cNvPr>
              <p:cNvSpPr/>
              <p:nvPr/>
            </p:nvSpPr>
            <p:spPr bwMode="auto">
              <a:xfrm>
                <a:off x="1384007" y="4536767"/>
                <a:ext cx="239815" cy="239813"/>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Oval 51">
                <a:extLst>
                  <a:ext uri="{FF2B5EF4-FFF2-40B4-BE49-F238E27FC236}">
                    <a16:creationId xmlns:a16="http://schemas.microsoft.com/office/drawing/2014/main" id="{F09D7257-6A1B-40D9-9BB5-1A10BB30ACAD}"/>
                  </a:ext>
                </a:extLst>
              </p:cNvPr>
              <p:cNvSpPr/>
              <p:nvPr/>
            </p:nvSpPr>
            <p:spPr bwMode="auto">
              <a:xfrm>
                <a:off x="1319636" y="4652888"/>
                <a:ext cx="239815" cy="239813"/>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3AB607D-5F01-4FD6-847D-AA74F32A9A58}"/>
                  </a:ext>
                </a:extLst>
              </p:cNvPr>
              <p:cNvSpPr/>
              <p:nvPr/>
            </p:nvSpPr>
            <p:spPr bwMode="auto">
              <a:xfrm>
                <a:off x="1455951" y="4652888"/>
                <a:ext cx="239815" cy="239813"/>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Freeform: Shape 53">
                <a:extLst>
                  <a:ext uri="{FF2B5EF4-FFF2-40B4-BE49-F238E27FC236}">
                    <a16:creationId xmlns:a16="http://schemas.microsoft.com/office/drawing/2014/main" id="{A0A7B074-0150-4159-91B0-27DECE2FA612}"/>
                  </a:ext>
                </a:extLst>
              </p:cNvPr>
              <p:cNvSpPr/>
              <p:nvPr/>
            </p:nvSpPr>
            <p:spPr bwMode="auto">
              <a:xfrm>
                <a:off x="1454720" y="4675156"/>
                <a:ext cx="103760" cy="197511"/>
              </a:xfrm>
              <a:custGeom>
                <a:avLst/>
                <a:gdLst>
                  <a:gd name="connsiteX0" fmla="*/ 138854 w 277707"/>
                  <a:gd name="connsiteY0" fmla="*/ 0 h 528629"/>
                  <a:gd name="connsiteX1" fmla="*/ 183474 w 277707"/>
                  <a:gd name="connsiteY1" fmla="*/ 36815 h 528629"/>
                  <a:gd name="connsiteX2" fmla="*/ 277707 w 277707"/>
                  <a:gd name="connsiteY2" fmla="*/ 264314 h 528629"/>
                  <a:gd name="connsiteX3" fmla="*/ 183474 w 277707"/>
                  <a:gd name="connsiteY3" fmla="*/ 491814 h 528629"/>
                  <a:gd name="connsiteX4" fmla="*/ 138854 w 277707"/>
                  <a:gd name="connsiteY4" fmla="*/ 528629 h 528629"/>
                  <a:gd name="connsiteX5" fmla="*/ 94234 w 277707"/>
                  <a:gd name="connsiteY5" fmla="*/ 491814 h 528629"/>
                  <a:gd name="connsiteX6" fmla="*/ 0 w 277707"/>
                  <a:gd name="connsiteY6" fmla="*/ 264314 h 528629"/>
                  <a:gd name="connsiteX7" fmla="*/ 94234 w 277707"/>
                  <a:gd name="connsiteY7" fmla="*/ 36815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07" h="528629">
                    <a:moveTo>
                      <a:pt x="138854" y="0"/>
                    </a:moveTo>
                    <a:lnTo>
                      <a:pt x="183474" y="36815"/>
                    </a:lnTo>
                    <a:cubicBezTo>
                      <a:pt x="241696" y="95037"/>
                      <a:pt x="277707" y="175470"/>
                      <a:pt x="277707" y="264314"/>
                    </a:cubicBezTo>
                    <a:cubicBezTo>
                      <a:pt x="277707" y="353158"/>
                      <a:pt x="241696" y="433591"/>
                      <a:pt x="183474" y="491814"/>
                    </a:cubicBezTo>
                    <a:lnTo>
                      <a:pt x="138854" y="528629"/>
                    </a:lnTo>
                    <a:lnTo>
                      <a:pt x="94234" y="491814"/>
                    </a:lnTo>
                    <a:cubicBezTo>
                      <a:pt x="36011" y="433591"/>
                      <a:pt x="0" y="353158"/>
                      <a:pt x="0" y="264314"/>
                    </a:cubicBezTo>
                    <a:cubicBezTo>
                      <a:pt x="0" y="175470"/>
                      <a:pt x="36011" y="95037"/>
                      <a:pt x="94234" y="36815"/>
                    </a:cubicBezTo>
                    <a:close/>
                  </a:path>
                </a:pathLst>
              </a:cu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4962B54-A90F-487B-926E-BF6D399AAD02}"/>
                  </a:ext>
                </a:extLst>
              </p:cNvPr>
              <p:cNvSpPr/>
              <p:nvPr/>
            </p:nvSpPr>
            <p:spPr bwMode="auto">
              <a:xfrm>
                <a:off x="1457106" y="4653702"/>
                <a:ext cx="167079" cy="124005"/>
              </a:xfrm>
              <a:custGeom>
                <a:avLst/>
                <a:gdLst>
                  <a:gd name="connsiteX0" fmla="*/ 320108 w 447177"/>
                  <a:gd name="connsiteY0" fmla="*/ 0 h 331892"/>
                  <a:gd name="connsiteX1" fmla="*/ 445341 w 447177"/>
                  <a:gd name="connsiteY1" fmla="*/ 25284 h 331892"/>
                  <a:gd name="connsiteX2" fmla="*/ 447177 w 447177"/>
                  <a:gd name="connsiteY2" fmla="*/ 26280 h 331892"/>
                  <a:gd name="connsiteX3" fmla="*/ 442266 w 447177"/>
                  <a:gd name="connsiteY3" fmla="*/ 75000 h 331892"/>
                  <a:gd name="connsiteX4" fmla="*/ 127069 w 447177"/>
                  <a:gd name="connsiteY4" fmla="*/ 331892 h 331892"/>
                  <a:gd name="connsiteX5" fmla="*/ 1836 w 447177"/>
                  <a:gd name="connsiteY5" fmla="*/ 306609 h 331892"/>
                  <a:gd name="connsiteX6" fmla="*/ 0 w 447177"/>
                  <a:gd name="connsiteY6" fmla="*/ 305612 h 331892"/>
                  <a:gd name="connsiteX7" fmla="*/ 4912 w 447177"/>
                  <a:gd name="connsiteY7" fmla="*/ 256893 h 331892"/>
                  <a:gd name="connsiteX8" fmla="*/ 320108 w 447177"/>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177" h="331892">
                    <a:moveTo>
                      <a:pt x="320108" y="0"/>
                    </a:moveTo>
                    <a:cubicBezTo>
                      <a:pt x="364530" y="0"/>
                      <a:pt x="406849" y="9003"/>
                      <a:pt x="445341" y="25284"/>
                    </a:cubicBezTo>
                    <a:lnTo>
                      <a:pt x="447177" y="26280"/>
                    </a:lnTo>
                    <a:lnTo>
                      <a:pt x="442266" y="75000"/>
                    </a:lnTo>
                    <a:cubicBezTo>
                      <a:pt x="412265" y="221608"/>
                      <a:pt x="282546" y="331892"/>
                      <a:pt x="127069" y="331892"/>
                    </a:cubicBezTo>
                    <a:cubicBezTo>
                      <a:pt x="82647" y="331892"/>
                      <a:pt x="40328" y="322889"/>
                      <a:pt x="1836" y="306609"/>
                    </a:cubicBezTo>
                    <a:lnTo>
                      <a:pt x="0" y="305612"/>
                    </a:lnTo>
                    <a:lnTo>
                      <a:pt x="4912" y="256893"/>
                    </a:lnTo>
                    <a:cubicBezTo>
                      <a:pt x="34912" y="110285"/>
                      <a:pt x="164631" y="0"/>
                      <a:pt x="320108" y="0"/>
                    </a:cubicBezTo>
                    <a:close/>
                  </a:path>
                </a:pathLst>
              </a:cu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974C3AF4-0FEC-46DA-8E99-D64A57D7CFD9}"/>
                  </a:ext>
                </a:extLst>
              </p:cNvPr>
              <p:cNvSpPr/>
              <p:nvPr/>
            </p:nvSpPr>
            <p:spPr bwMode="auto">
              <a:xfrm>
                <a:off x="1385374" y="4653702"/>
                <a:ext cx="173883" cy="124005"/>
              </a:xfrm>
              <a:custGeom>
                <a:avLst/>
                <a:gdLst>
                  <a:gd name="connsiteX0" fmla="*/ 146334 w 465388"/>
                  <a:gd name="connsiteY0" fmla="*/ 0 h 331892"/>
                  <a:gd name="connsiteX1" fmla="*/ 461531 w 465388"/>
                  <a:gd name="connsiteY1" fmla="*/ 256893 h 331892"/>
                  <a:gd name="connsiteX2" fmla="*/ 465388 w 465388"/>
                  <a:gd name="connsiteY2" fmla="*/ 295156 h 331892"/>
                  <a:gd name="connsiteX3" fmla="*/ 444287 w 465388"/>
                  <a:gd name="connsiteY3" fmla="*/ 306609 h 331892"/>
                  <a:gd name="connsiteX4" fmla="*/ 319054 w 465388"/>
                  <a:gd name="connsiteY4" fmla="*/ 331892 h 331892"/>
                  <a:gd name="connsiteX5" fmla="*/ 3858 w 465388"/>
                  <a:gd name="connsiteY5" fmla="*/ 75000 h 331892"/>
                  <a:gd name="connsiteX6" fmla="*/ 0 w 465388"/>
                  <a:gd name="connsiteY6" fmla="*/ 36737 h 331892"/>
                  <a:gd name="connsiteX7" fmla="*/ 21101 w 465388"/>
                  <a:gd name="connsiteY7" fmla="*/ 25284 h 331892"/>
                  <a:gd name="connsiteX8" fmla="*/ 146334 w 465388"/>
                  <a:gd name="connsiteY8" fmla="*/ 0 h 33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388" h="331892">
                    <a:moveTo>
                      <a:pt x="146334" y="0"/>
                    </a:moveTo>
                    <a:cubicBezTo>
                      <a:pt x="301811" y="0"/>
                      <a:pt x="431530" y="110285"/>
                      <a:pt x="461531" y="256893"/>
                    </a:cubicBezTo>
                    <a:lnTo>
                      <a:pt x="465388" y="295156"/>
                    </a:lnTo>
                    <a:lnTo>
                      <a:pt x="444287" y="306609"/>
                    </a:lnTo>
                    <a:cubicBezTo>
                      <a:pt x="405795" y="322889"/>
                      <a:pt x="363476" y="331892"/>
                      <a:pt x="319054" y="331892"/>
                    </a:cubicBezTo>
                    <a:cubicBezTo>
                      <a:pt x="163577" y="331892"/>
                      <a:pt x="33858" y="221608"/>
                      <a:pt x="3858" y="75000"/>
                    </a:cubicBezTo>
                    <a:lnTo>
                      <a:pt x="0" y="36737"/>
                    </a:lnTo>
                    <a:lnTo>
                      <a:pt x="21101" y="25284"/>
                    </a:lnTo>
                    <a:cubicBezTo>
                      <a:pt x="59593" y="9003"/>
                      <a:pt x="101912" y="0"/>
                      <a:pt x="146334" y="0"/>
                    </a:cubicBezTo>
                    <a:close/>
                  </a:path>
                </a:pathLst>
              </a:custGeom>
              <a:solidFill>
                <a:srgbClr val="0078D4">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38306D39-F50A-4848-877C-82FBC49FA19D}"/>
                  </a:ext>
                </a:extLst>
              </p:cNvPr>
              <p:cNvSpPr/>
              <p:nvPr/>
            </p:nvSpPr>
            <p:spPr bwMode="auto">
              <a:xfrm>
                <a:off x="1454820" y="4676486"/>
                <a:ext cx="101939" cy="101221"/>
              </a:xfrm>
              <a:custGeom>
                <a:avLst/>
                <a:gdLst>
                  <a:gd name="connsiteX0" fmla="*/ 51177 w 101939"/>
                  <a:gd name="connsiteY0" fmla="*/ 0 h 101221"/>
                  <a:gd name="connsiteX1" fmla="*/ 59311 w 101939"/>
                  <a:gd name="connsiteY1" fmla="*/ 4666 h 101221"/>
                  <a:gd name="connsiteX2" fmla="*/ 100614 w 101939"/>
                  <a:gd name="connsiteY2" fmla="*/ 73199 h 101221"/>
                  <a:gd name="connsiteX3" fmla="*/ 101939 w 101939"/>
                  <a:gd name="connsiteY3" fmla="*/ 86340 h 101221"/>
                  <a:gd name="connsiteX4" fmla="*/ 91539 w 101939"/>
                  <a:gd name="connsiteY4" fmla="*/ 92306 h 101221"/>
                  <a:gd name="connsiteX5" fmla="*/ 47381 w 101939"/>
                  <a:gd name="connsiteY5" fmla="*/ 101221 h 101221"/>
                  <a:gd name="connsiteX6" fmla="*/ 3223 w 101939"/>
                  <a:gd name="connsiteY6" fmla="*/ 92306 h 101221"/>
                  <a:gd name="connsiteX7" fmla="*/ 0 w 101939"/>
                  <a:gd name="connsiteY7" fmla="*/ 90457 h 101221"/>
                  <a:gd name="connsiteX8" fmla="*/ 1740 w 101939"/>
                  <a:gd name="connsiteY8" fmla="*/ 73199 h 101221"/>
                  <a:gd name="connsiteX9" fmla="*/ 43043 w 101939"/>
                  <a:gd name="connsiteY9" fmla="*/ 4666 h 10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39" h="101221">
                    <a:moveTo>
                      <a:pt x="51177" y="0"/>
                    </a:moveTo>
                    <a:lnTo>
                      <a:pt x="59311" y="4666"/>
                    </a:lnTo>
                    <a:cubicBezTo>
                      <a:pt x="80090" y="21815"/>
                      <a:pt x="95009" y="45811"/>
                      <a:pt x="100614" y="73199"/>
                    </a:cubicBezTo>
                    <a:lnTo>
                      <a:pt x="101939" y="86340"/>
                    </a:lnTo>
                    <a:lnTo>
                      <a:pt x="91539" y="92306"/>
                    </a:lnTo>
                    <a:lnTo>
                      <a:pt x="47381" y="101221"/>
                    </a:lnTo>
                    <a:lnTo>
                      <a:pt x="3223" y="92306"/>
                    </a:lnTo>
                    <a:lnTo>
                      <a:pt x="0" y="90457"/>
                    </a:lnTo>
                    <a:lnTo>
                      <a:pt x="1740" y="73199"/>
                    </a:lnTo>
                    <a:cubicBezTo>
                      <a:pt x="7345" y="45811"/>
                      <a:pt x="22264" y="21815"/>
                      <a:pt x="43043" y="4666"/>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3BB303F5-C604-47A0-AA42-C1689B0607F5}"/>
                </a:ext>
              </a:extLst>
            </p:cNvPr>
            <p:cNvGrpSpPr/>
            <p:nvPr/>
          </p:nvGrpSpPr>
          <p:grpSpPr>
            <a:xfrm>
              <a:off x="721033" y="1967345"/>
              <a:ext cx="508846" cy="375058"/>
              <a:chOff x="1289855" y="5585222"/>
              <a:chExt cx="426534" cy="314388"/>
            </a:xfrm>
          </p:grpSpPr>
          <p:grpSp>
            <p:nvGrpSpPr>
              <p:cNvPr id="31" name="desktop" descr="desktop">
                <a:extLst>
                  <a:ext uri="{FF2B5EF4-FFF2-40B4-BE49-F238E27FC236}">
                    <a16:creationId xmlns:a16="http://schemas.microsoft.com/office/drawing/2014/main" id="{AA3E4AB1-2E1E-42E4-BD4A-C94B64CF5F6C}"/>
                  </a:ext>
                </a:extLst>
              </p:cNvPr>
              <p:cNvGrpSpPr/>
              <p:nvPr/>
            </p:nvGrpSpPr>
            <p:grpSpPr>
              <a:xfrm>
                <a:off x="1378578" y="5585222"/>
                <a:ext cx="337811" cy="314388"/>
                <a:chOff x="5419125" y="3953316"/>
                <a:chExt cx="391539" cy="364391"/>
              </a:xfrm>
            </p:grpSpPr>
            <p:sp>
              <p:nvSpPr>
                <p:cNvPr id="47" name="Freeform: Shape 46">
                  <a:extLst>
                    <a:ext uri="{FF2B5EF4-FFF2-40B4-BE49-F238E27FC236}">
                      <a16:creationId xmlns:a16="http://schemas.microsoft.com/office/drawing/2014/main" id="{8B317DA2-833A-42A8-84A3-EF175D3A6C28}"/>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0078D4"/>
                </a:solidFill>
                <a:ln w="40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6FFDDCDF-635F-458C-AB15-044E5EB78425}"/>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Freeform: Shape 48">
                  <a:extLst>
                    <a:ext uri="{FF2B5EF4-FFF2-40B4-BE49-F238E27FC236}">
                      <a16:creationId xmlns:a16="http://schemas.microsoft.com/office/drawing/2014/main" id="{9B6C8C36-1488-4BE2-9B60-4FBBEED70963}"/>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 name="Freeform: Shape 49">
                  <a:extLst>
                    <a:ext uri="{FF2B5EF4-FFF2-40B4-BE49-F238E27FC236}">
                      <a16:creationId xmlns:a16="http://schemas.microsoft.com/office/drawing/2014/main" id="{DE4004F9-EC0D-4066-9AD5-220727E19F91}"/>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32" name="Group 31" descr="chip">
                <a:extLst>
                  <a:ext uri="{FF2B5EF4-FFF2-40B4-BE49-F238E27FC236}">
                    <a16:creationId xmlns:a16="http://schemas.microsoft.com/office/drawing/2014/main" id="{BCF3BBC0-EF14-4B9A-8C69-0742FCDE6B5D}"/>
                  </a:ext>
                </a:extLst>
              </p:cNvPr>
              <p:cNvGrpSpPr/>
              <p:nvPr/>
            </p:nvGrpSpPr>
            <p:grpSpPr>
              <a:xfrm>
                <a:off x="1289855" y="5691188"/>
                <a:ext cx="196327" cy="197359"/>
                <a:chOff x="3149601" y="2824164"/>
                <a:chExt cx="301626" cy="303212"/>
              </a:xfrm>
            </p:grpSpPr>
            <p:sp>
              <p:nvSpPr>
                <p:cNvPr id="33" name="Freeform 67">
                  <a:extLst>
                    <a:ext uri="{FF2B5EF4-FFF2-40B4-BE49-F238E27FC236}">
                      <a16:creationId xmlns:a16="http://schemas.microsoft.com/office/drawing/2014/main" id="{BB5B8602-60BC-4AFD-B0F3-8DFCE7410F6F}"/>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4" name="Line 68">
                  <a:extLst>
                    <a:ext uri="{FF2B5EF4-FFF2-40B4-BE49-F238E27FC236}">
                      <a16:creationId xmlns:a16="http://schemas.microsoft.com/office/drawing/2014/main" id="{1F7DE5FB-752C-4ABE-B5BE-6DD6858F48D6}"/>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5" name="Line 69">
                  <a:extLst>
                    <a:ext uri="{FF2B5EF4-FFF2-40B4-BE49-F238E27FC236}">
                      <a16:creationId xmlns:a16="http://schemas.microsoft.com/office/drawing/2014/main" id="{1FF3D145-101A-4F60-A427-303A7AE2B8C4}"/>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6" name="Line 70">
                  <a:extLst>
                    <a:ext uri="{FF2B5EF4-FFF2-40B4-BE49-F238E27FC236}">
                      <a16:creationId xmlns:a16="http://schemas.microsoft.com/office/drawing/2014/main" id="{BB2E6370-3181-4225-AA0A-10C4957A47BB}"/>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7" name="Line 71">
                  <a:extLst>
                    <a:ext uri="{FF2B5EF4-FFF2-40B4-BE49-F238E27FC236}">
                      <a16:creationId xmlns:a16="http://schemas.microsoft.com/office/drawing/2014/main" id="{59598C86-06A3-42CD-ABC3-7D0BC284DBE7}"/>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8" name="Line 72">
                  <a:extLst>
                    <a:ext uri="{FF2B5EF4-FFF2-40B4-BE49-F238E27FC236}">
                      <a16:creationId xmlns:a16="http://schemas.microsoft.com/office/drawing/2014/main" id="{CB6B92B2-2BF9-44A9-B41F-B8248022B9E8}"/>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39" name="Line 73">
                  <a:extLst>
                    <a:ext uri="{FF2B5EF4-FFF2-40B4-BE49-F238E27FC236}">
                      <a16:creationId xmlns:a16="http://schemas.microsoft.com/office/drawing/2014/main" id="{5BC8BF24-E6C8-4BA1-A0B4-2064F5182E1E}"/>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0" name="Line 74">
                  <a:extLst>
                    <a:ext uri="{FF2B5EF4-FFF2-40B4-BE49-F238E27FC236}">
                      <a16:creationId xmlns:a16="http://schemas.microsoft.com/office/drawing/2014/main" id="{35CD25D7-6A82-4980-A0F1-F876BFAD655F}"/>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1" name="Line 75">
                  <a:extLst>
                    <a:ext uri="{FF2B5EF4-FFF2-40B4-BE49-F238E27FC236}">
                      <a16:creationId xmlns:a16="http://schemas.microsoft.com/office/drawing/2014/main" id="{FD96EA06-F4BE-4F26-92E5-224AEB2D7776}"/>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2" name="Line 76">
                  <a:extLst>
                    <a:ext uri="{FF2B5EF4-FFF2-40B4-BE49-F238E27FC236}">
                      <a16:creationId xmlns:a16="http://schemas.microsoft.com/office/drawing/2014/main" id="{85356406-F373-4A04-9F5F-BA3C023F3124}"/>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3" name="Line 77">
                  <a:extLst>
                    <a:ext uri="{FF2B5EF4-FFF2-40B4-BE49-F238E27FC236}">
                      <a16:creationId xmlns:a16="http://schemas.microsoft.com/office/drawing/2014/main" id="{ACE592BF-D14A-4929-8E1B-5831683F70FB}"/>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4" name="Line 78">
                  <a:extLst>
                    <a:ext uri="{FF2B5EF4-FFF2-40B4-BE49-F238E27FC236}">
                      <a16:creationId xmlns:a16="http://schemas.microsoft.com/office/drawing/2014/main" id="{02685A0B-D5A9-42C6-BEC9-0D3720DB2858}"/>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5" name="Line 79">
                  <a:extLst>
                    <a:ext uri="{FF2B5EF4-FFF2-40B4-BE49-F238E27FC236}">
                      <a16:creationId xmlns:a16="http://schemas.microsoft.com/office/drawing/2014/main" id="{17C934F9-5B73-44C8-9B1D-D8737D73F243}"/>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46" name="Rectangle 45">
                  <a:extLst>
                    <a:ext uri="{FF2B5EF4-FFF2-40B4-BE49-F238E27FC236}">
                      <a16:creationId xmlns:a16="http://schemas.microsoft.com/office/drawing/2014/main" id="{E9CCF648-D9D3-4056-B910-AD83AEAF94CF}"/>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cxnSp>
          <p:nvCxnSpPr>
            <p:cNvPr id="30" name="Straight Connector 29">
              <a:extLst>
                <a:ext uri="{FF2B5EF4-FFF2-40B4-BE49-F238E27FC236}">
                  <a16:creationId xmlns:a16="http://schemas.microsoft.com/office/drawing/2014/main" id="{527C998D-B285-4C78-8313-E7D4166A5A14}"/>
                </a:ext>
              </a:extLst>
            </p:cNvPr>
            <p:cNvCxnSpPr>
              <a:cxnSpLocks/>
            </p:cNvCxnSpPr>
            <p:nvPr/>
          </p:nvCxnSpPr>
          <p:spPr>
            <a:xfrm>
              <a:off x="9682163" y="3727521"/>
              <a:ext cx="563273" cy="0"/>
            </a:xfrm>
            <a:prstGeom prst="line">
              <a:avLst/>
            </a:prstGeom>
            <a:solidFill>
              <a:srgbClr val="000000"/>
            </a:solidFill>
            <a:ln w="22225" cap="flat" cmpd="sng" algn="ctr">
              <a:solidFill>
                <a:schemeClr val="tx2">
                  <a:lumMod val="50000"/>
                  <a:lumOff val="50000"/>
                </a:schemeClr>
              </a:solidFill>
              <a:prstDash val="solid"/>
              <a:headEnd type="none" w="med" len="med"/>
              <a:tailEnd type="none" w="med" len="med"/>
            </a:ln>
            <a:effectLst/>
          </p:spPr>
        </p:cxnSp>
      </p:grpSp>
      <p:sp>
        <p:nvSpPr>
          <p:cNvPr id="77" name="Rectangle 76">
            <a:extLst>
              <a:ext uri="{FF2B5EF4-FFF2-40B4-BE49-F238E27FC236}">
                <a16:creationId xmlns:a16="http://schemas.microsoft.com/office/drawing/2014/main" id="{B2E60ACE-0C30-4157-A729-04F689D29F37}"/>
              </a:ext>
            </a:extLst>
          </p:cNvPr>
          <p:cNvSpPr/>
          <p:nvPr/>
        </p:nvSpPr>
        <p:spPr>
          <a:xfrm>
            <a:off x="4321957" y="906701"/>
            <a:ext cx="3548087" cy="707886"/>
          </a:xfrm>
          <a:prstGeom prst="rect">
            <a:avLst/>
          </a:prstGeom>
        </p:spPr>
        <p:txBody>
          <a:bodyPr wrap="non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4000" b="0" i="0" u="none" strike="noStrike" kern="0" cap="none" spc="-50" normalizeH="0" baseline="0" noProof="0">
                <a:ln w="3175">
                  <a:noFill/>
                </a:ln>
                <a:gradFill>
                  <a:gsLst>
                    <a:gs pos="0">
                      <a:srgbClr val="FFFFFF"/>
                    </a:gs>
                    <a:gs pos="100000">
                      <a:srgbClr val="FFFFFF"/>
                    </a:gs>
                  </a:gsLst>
                  <a:lin ang="5400000" scaled="0"/>
                </a:gradFill>
                <a:effectLst/>
                <a:uLnTx/>
                <a:uFillTx/>
                <a:latin typeface="Segoe UI Semibold"/>
                <a:cs typeface="Segoe UI" pitchFamily="34" charset="0"/>
              </a:rPr>
              <a:t>¿Qué es Azure?</a:t>
            </a:r>
            <a:endParaRPr kumimoji="0" lang="en-US" sz="4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6623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42" presetClass="path" presetSubtype="0" decel="100000" fill="hold" grpId="1" nodeType="withEffect">
                                  <p:stCondLst>
                                    <p:cond delay="0"/>
                                  </p:stCondLst>
                                  <p:childTnLst>
                                    <p:animMotion origin="layout" path="M 0 3.7037E-6 L 0 0.01898 " pathEditMode="relative" rAng="0" ptsTypes="AA">
                                      <p:cBhvr>
                                        <p:cTn id="9" dur="500" spd="-100000" fill="hold"/>
                                        <p:tgtEl>
                                          <p:spTgt spid="77"/>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
                                  </p:stCondLst>
                                  <p:childTnLst>
                                    <p:animMotion origin="layout" path="M 2.91667E-6 -4.44444E-6 L 2.91667E-6 0.01899 " pathEditMode="relative" rAng="0" ptsTypes="AA">
                                      <p:cBhvr>
                                        <p:cTn id="14" dur="500" spd="-100000" fill="hold"/>
                                        <p:tgtEl>
                                          <p:spTgt spid="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7"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cxnSp>
        <p:nvCxnSpPr>
          <p:cNvPr id="78" name="Straight Connector 77">
            <a:extLst>
              <a:ext uri="{FF2B5EF4-FFF2-40B4-BE49-F238E27FC236}">
                <a16:creationId xmlns:a16="http://schemas.microsoft.com/office/drawing/2014/main" id="{C7B6B1D0-3909-4BC2-8803-2430303BE2E7}"/>
              </a:ext>
            </a:extLst>
          </p:cNvPr>
          <p:cNvCxnSpPr>
            <a:cxnSpLocks/>
          </p:cNvCxnSpPr>
          <p:nvPr/>
        </p:nvCxnSpPr>
        <p:spPr>
          <a:xfrm>
            <a:off x="2923592" y="5563808"/>
            <a:ext cx="2181808" cy="0"/>
          </a:xfrm>
          <a:prstGeom prst="line">
            <a:avLst/>
          </a:prstGeom>
          <a:noFill/>
          <a:ln w="22225" cap="rnd" cmpd="sng" algn="ctr">
            <a:solidFill>
              <a:schemeClr val="tx2">
                <a:lumMod val="50000"/>
                <a:lumOff val="50000"/>
              </a:schemeClr>
            </a:solidFill>
            <a:prstDash val="solid"/>
            <a:headEnd type="none" w="lg" len="med"/>
            <a:tailEnd type="none" w="lg" len="med"/>
          </a:ln>
          <a:effectLst/>
        </p:spPr>
      </p:cxnSp>
      <p:sp>
        <p:nvSpPr>
          <p:cNvPr id="79" name="Rectangle 78">
            <a:extLst>
              <a:ext uri="{FF2B5EF4-FFF2-40B4-BE49-F238E27FC236}">
                <a16:creationId xmlns:a16="http://schemas.microsoft.com/office/drawing/2014/main" id="{237A89C1-1BEE-4B96-9DC4-19202952379F}"/>
              </a:ext>
            </a:extLst>
          </p:cNvPr>
          <p:cNvSpPr/>
          <p:nvPr/>
        </p:nvSpPr>
        <p:spPr bwMode="auto">
          <a:xfrm>
            <a:off x="5120280" y="5025622"/>
            <a:ext cx="1957663" cy="1047284"/>
          </a:xfrm>
          <a:prstGeom prst="rect">
            <a:avLst/>
          </a:prstGeom>
          <a:noFill/>
        </p:spPr>
        <p:txBody>
          <a:bodyPr wrap="none" lIns="189394" tIns="189394" rIns="189394" bIns="189394" rtlCol="0">
            <a:spAutoFit/>
          </a:bodyPr>
          <a:lstStyle/>
          <a:p>
            <a:pPr algn="ctr" defTabSz="797999" fontAlgn="base">
              <a:lnSpc>
                <a:spcPct val="90000"/>
              </a:lnSpc>
              <a:spcBef>
                <a:spcPct val="0"/>
              </a:spcBef>
              <a:spcAft>
                <a:spcPct val="0"/>
              </a:spcAft>
              <a:tabLst>
                <a:tab pos="920876" algn="l"/>
              </a:tabLst>
              <a:defRPr/>
            </a:pPr>
            <a:r>
              <a:rPr lang="en-US" sz="4800" spc="-50" dirty="0">
                <a:ln w="3175">
                  <a:noFill/>
                </a:ln>
                <a:gradFill flip="none" rotWithShape="1">
                  <a:gsLst>
                    <a:gs pos="12000">
                      <a:srgbClr val="0078D4"/>
                    </a:gs>
                    <a:gs pos="100000">
                      <a:srgbClr val="50E6FF"/>
                    </a:gs>
                  </a:gsLst>
                  <a:lin ang="18900000" scaled="1"/>
                  <a:tileRect/>
                </a:gradFill>
                <a:latin typeface="Segoe UI Semibold"/>
              </a:rPr>
              <a:t>Azure</a:t>
            </a:r>
          </a:p>
        </p:txBody>
      </p:sp>
      <p:cxnSp>
        <p:nvCxnSpPr>
          <p:cNvPr id="80" name="Straight Connector 79">
            <a:extLst>
              <a:ext uri="{FF2B5EF4-FFF2-40B4-BE49-F238E27FC236}">
                <a16:creationId xmlns:a16="http://schemas.microsoft.com/office/drawing/2014/main" id="{951897FF-82F1-49BF-8C50-0A658B550090}"/>
              </a:ext>
            </a:extLst>
          </p:cNvPr>
          <p:cNvCxnSpPr>
            <a:cxnSpLocks/>
          </p:cNvCxnSpPr>
          <p:nvPr/>
        </p:nvCxnSpPr>
        <p:spPr>
          <a:xfrm>
            <a:off x="7092821" y="5563808"/>
            <a:ext cx="2181808" cy="0"/>
          </a:xfrm>
          <a:prstGeom prst="line">
            <a:avLst/>
          </a:prstGeom>
          <a:noFill/>
          <a:ln w="22225" cap="rnd" cmpd="sng" algn="ctr">
            <a:solidFill>
              <a:schemeClr val="tx2">
                <a:lumMod val="50000"/>
                <a:lumOff val="50000"/>
              </a:schemeClr>
            </a:solidFill>
            <a:prstDash val="solid"/>
            <a:headEnd type="none" w="lg" len="med"/>
            <a:tailEnd type="none" w="lg" len="med"/>
          </a:ln>
          <a:effectLst/>
        </p:spPr>
      </p:cxnSp>
      <p:sp>
        <p:nvSpPr>
          <p:cNvPr id="81" name="Rectangle 80">
            <a:extLst>
              <a:ext uri="{FF2B5EF4-FFF2-40B4-BE49-F238E27FC236}">
                <a16:creationId xmlns:a16="http://schemas.microsoft.com/office/drawing/2014/main" id="{427CCC4C-C3F5-468C-852B-BF3188113A8A}"/>
              </a:ext>
            </a:extLst>
          </p:cNvPr>
          <p:cNvSpPr/>
          <p:nvPr/>
        </p:nvSpPr>
        <p:spPr bwMode="auto">
          <a:xfrm>
            <a:off x="2917372" y="2122176"/>
            <a:ext cx="6357257" cy="2843430"/>
          </a:xfrm>
          <a:prstGeom prst="rect">
            <a:avLst/>
          </a:prstGeom>
          <a:noFill/>
          <a:ln w="22225" cap="rnd" cmpd="sng" algn="ctr">
            <a:solidFill>
              <a:srgbClr val="50E6FF"/>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B143A84D-6329-4927-A995-C9CF0C097591}"/>
              </a:ext>
            </a:extLst>
          </p:cNvPr>
          <p:cNvSpPr txBox="1"/>
          <p:nvPr/>
        </p:nvSpPr>
        <p:spPr>
          <a:xfrm>
            <a:off x="4273546" y="960996"/>
            <a:ext cx="3644909" cy="553998"/>
          </a:xfrm>
          <a:prstGeom prst="rect">
            <a:avLst/>
          </a:prstGeom>
          <a:noFill/>
        </p:spPr>
        <p:txBody>
          <a:bodyPr wrap="none" lIns="0" tIns="0" rIns="0" bIns="0" rtlCol="0">
            <a:spAutoFit/>
          </a:bodyPr>
          <a:lstStyle/>
          <a:p>
            <a:pPr algn="ctr" defTabSz="797999" fontAlgn="base">
              <a:lnSpc>
                <a:spcPct val="90000"/>
              </a:lnSpc>
              <a:spcBef>
                <a:spcPct val="0"/>
              </a:spcBef>
              <a:spcAft>
                <a:spcPct val="0"/>
              </a:spcAft>
              <a:tabLst>
                <a:tab pos="920876" algn="l"/>
              </a:tabLst>
            </a:pPr>
            <a:r>
              <a:rPr lang="en-US" sz="4000" spc="-50" dirty="0">
                <a:ln w="3175">
                  <a:noFill/>
                </a:ln>
                <a:gradFill flip="none" rotWithShape="1">
                  <a:gsLst>
                    <a:gs pos="12000">
                      <a:srgbClr val="FFFFFF"/>
                    </a:gs>
                    <a:gs pos="100000">
                      <a:srgbClr val="FFFFFF"/>
                    </a:gs>
                  </a:gsLst>
                  <a:lin ang="18900000" scaled="1"/>
                  <a:tileRect/>
                </a:gradFill>
                <a:latin typeface="Segoe UI Semibold"/>
              </a:rPr>
              <a:t>Microsoft Cloud</a:t>
            </a:r>
          </a:p>
        </p:txBody>
      </p:sp>
      <p:sp>
        <p:nvSpPr>
          <p:cNvPr id="90" name="Rectangle 89">
            <a:extLst>
              <a:ext uri="{FF2B5EF4-FFF2-40B4-BE49-F238E27FC236}">
                <a16:creationId xmlns:a16="http://schemas.microsoft.com/office/drawing/2014/main" id="{0F57B665-E5B6-4AA2-B919-2B391E520BC1}"/>
              </a:ext>
            </a:extLst>
          </p:cNvPr>
          <p:cNvSpPr/>
          <p:nvPr/>
        </p:nvSpPr>
        <p:spPr bwMode="auto">
          <a:xfrm>
            <a:off x="3046476" y="3801389"/>
            <a:ext cx="6099048" cy="102666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Power Platform</a:t>
            </a:r>
          </a:p>
        </p:txBody>
      </p:sp>
      <p:sp>
        <p:nvSpPr>
          <p:cNvPr id="91" name="Rectangle 90">
            <a:extLst>
              <a:ext uri="{FF2B5EF4-FFF2-40B4-BE49-F238E27FC236}">
                <a16:creationId xmlns:a16="http://schemas.microsoft.com/office/drawing/2014/main" id="{6C3220B9-2FA1-4EB5-97E1-30B257130EB4}"/>
              </a:ext>
            </a:extLst>
          </p:cNvPr>
          <p:cNvSpPr/>
          <p:nvPr/>
        </p:nvSpPr>
        <p:spPr bwMode="auto">
          <a:xfrm>
            <a:off x="3046476" y="2247478"/>
            <a:ext cx="3035971" cy="153384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Office 365</a:t>
            </a:r>
          </a:p>
        </p:txBody>
      </p:sp>
      <p:sp>
        <p:nvSpPr>
          <p:cNvPr id="92" name="Rectangle 91">
            <a:extLst>
              <a:ext uri="{FF2B5EF4-FFF2-40B4-BE49-F238E27FC236}">
                <a16:creationId xmlns:a16="http://schemas.microsoft.com/office/drawing/2014/main" id="{DE6BBFF9-B260-4162-B8BD-DCC640A1C7E2}"/>
              </a:ext>
            </a:extLst>
          </p:cNvPr>
          <p:cNvSpPr/>
          <p:nvPr/>
        </p:nvSpPr>
        <p:spPr bwMode="auto">
          <a:xfrm>
            <a:off x="6109553" y="2247478"/>
            <a:ext cx="3035971" cy="153384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Dynamics 365</a:t>
            </a:r>
          </a:p>
        </p:txBody>
      </p:sp>
      <p:grpSp>
        <p:nvGrpSpPr>
          <p:cNvPr id="82" name="Group 81">
            <a:extLst>
              <a:ext uri="{FF2B5EF4-FFF2-40B4-BE49-F238E27FC236}">
                <a16:creationId xmlns:a16="http://schemas.microsoft.com/office/drawing/2014/main" id="{26B3BA74-08E7-4AB0-A80D-93BB98ED3E4F}"/>
              </a:ext>
            </a:extLst>
          </p:cNvPr>
          <p:cNvGrpSpPr/>
          <p:nvPr/>
        </p:nvGrpSpPr>
        <p:grpSpPr>
          <a:xfrm>
            <a:off x="5716555" y="1748951"/>
            <a:ext cx="758890" cy="758890"/>
            <a:chOff x="5716555" y="1222679"/>
            <a:chExt cx="758890" cy="758890"/>
          </a:xfrm>
        </p:grpSpPr>
        <p:sp>
          <p:nvSpPr>
            <p:cNvPr id="83" name="Oval 82">
              <a:extLst>
                <a:ext uri="{FF2B5EF4-FFF2-40B4-BE49-F238E27FC236}">
                  <a16:creationId xmlns:a16="http://schemas.microsoft.com/office/drawing/2014/main" id="{4BCED1B5-BE10-4157-B703-099A56F83546}"/>
                </a:ext>
              </a:extLst>
            </p:cNvPr>
            <p:cNvSpPr/>
            <p:nvPr/>
          </p:nvSpPr>
          <p:spPr bwMode="auto">
            <a:xfrm>
              <a:off x="5716555" y="1222679"/>
              <a:ext cx="758890" cy="758890"/>
            </a:xfrm>
            <a:prstGeom prst="ellipse">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4" name="shield 4" descr="shield, lock">
              <a:extLst>
                <a:ext uri="{FF2B5EF4-FFF2-40B4-BE49-F238E27FC236}">
                  <a16:creationId xmlns:a16="http://schemas.microsoft.com/office/drawing/2014/main" id="{28069368-7D15-4FF9-8E52-DCB7E4DD5BB2}"/>
                </a:ext>
              </a:extLst>
            </p:cNvPr>
            <p:cNvGrpSpPr>
              <a:grpSpLocks noChangeAspect="1"/>
            </p:cNvGrpSpPr>
            <p:nvPr/>
          </p:nvGrpSpPr>
          <p:grpSpPr bwMode="auto">
            <a:xfrm>
              <a:off x="5802653" y="1260002"/>
              <a:ext cx="586694" cy="584718"/>
              <a:chOff x="2224" y="3045"/>
              <a:chExt cx="297" cy="296"/>
            </a:xfrm>
          </p:grpSpPr>
          <p:sp>
            <p:nvSpPr>
              <p:cNvPr id="85" name="AutoShape 124">
                <a:extLst>
                  <a:ext uri="{FF2B5EF4-FFF2-40B4-BE49-F238E27FC236}">
                    <a16:creationId xmlns:a16="http://schemas.microsoft.com/office/drawing/2014/main" id="{255666D6-47FF-4884-8555-7F45028CD7A4}"/>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6" name="Rectangle 127">
                <a:extLst>
                  <a:ext uri="{FF2B5EF4-FFF2-40B4-BE49-F238E27FC236}">
                    <a16:creationId xmlns:a16="http://schemas.microsoft.com/office/drawing/2014/main" id="{EE4FED90-5BF1-45D9-89AB-FD263AEFE3A6}"/>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7" name="Freeform 128">
                <a:extLst>
                  <a:ext uri="{FF2B5EF4-FFF2-40B4-BE49-F238E27FC236}">
                    <a16:creationId xmlns:a16="http://schemas.microsoft.com/office/drawing/2014/main" id="{3A80DFF3-463E-4857-A346-E79FCA415B18}"/>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8" name="Freeform 129">
                <a:extLst>
                  <a:ext uri="{FF2B5EF4-FFF2-40B4-BE49-F238E27FC236}">
                    <a16:creationId xmlns:a16="http://schemas.microsoft.com/office/drawing/2014/main" id="{891BC09A-B7AA-470D-8E8C-804518298AE6}"/>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spTree>
    <p:extLst>
      <p:ext uri="{BB962C8B-B14F-4D97-AF65-F5344CB8AC3E}">
        <p14:creationId xmlns:p14="http://schemas.microsoft.com/office/powerpoint/2010/main" val="78245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8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82"/>
                                        </p:tgtEl>
                                      </p:cBhvr>
                                      <p:by x="0" y="0"/>
                                    </p:animScale>
                                  </p:childTnLst>
                                </p:cTn>
                              </p:par>
                              <p:par>
                                <p:cTn id="9" presetID="21" presetClass="entr" presetSubtype="1" fill="hold" grpId="0" nodeType="withEffect">
                                  <p:stCondLst>
                                    <p:cond delay="300"/>
                                  </p:stCondLst>
                                  <p:childTnLst>
                                    <p:set>
                                      <p:cBhvr>
                                        <p:cTn id="10" dur="1" fill="hold">
                                          <p:stCondLst>
                                            <p:cond delay="0"/>
                                          </p:stCondLst>
                                        </p:cTn>
                                        <p:tgtEl>
                                          <p:spTgt spid="81"/>
                                        </p:tgtEl>
                                        <p:attrNameLst>
                                          <p:attrName>style.visibility</p:attrName>
                                        </p:attrNameLst>
                                      </p:cBhvr>
                                      <p:to>
                                        <p:strVal val="visible"/>
                                      </p:to>
                                    </p:set>
                                    <p:animEffect transition="in" filter="wheel(1)">
                                      <p:cBhvr>
                                        <p:cTn id="11" dur="1000"/>
                                        <p:tgtEl>
                                          <p:spTgt spid="81"/>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500"/>
                                        <p:tgtEl>
                                          <p:spTgt spid="79"/>
                                        </p:tgtEl>
                                      </p:cBhvr>
                                    </p:animEffect>
                                  </p:childTnLst>
                                </p:cTn>
                              </p:par>
                              <p:par>
                                <p:cTn id="15" presetID="42" presetClass="path" presetSubtype="0" decel="100000" fill="hold" grpId="1" nodeType="withEffect">
                                  <p:stCondLst>
                                    <p:cond delay="200"/>
                                  </p:stCondLst>
                                  <p:childTnLst>
                                    <p:animMotion origin="layout" path="M -4.16667E-7 2.22222E-6 L -4.16667E-7 0.03541 " pathEditMode="relative" rAng="0" ptsTypes="AA">
                                      <p:cBhvr>
                                        <p:cTn id="16" dur="700" spd="-100000" fill="hold"/>
                                        <p:tgtEl>
                                          <p:spTgt spid="79"/>
                                        </p:tgtEl>
                                        <p:attrNameLst>
                                          <p:attrName>ppt_x</p:attrName>
                                          <p:attrName>ppt_y</p:attrName>
                                        </p:attrNameLst>
                                      </p:cBhvr>
                                      <p:rCtr x="0" y="1759"/>
                                    </p:animMotion>
                                  </p:childTnLst>
                                </p:cTn>
                              </p:par>
                              <p:par>
                                <p:cTn id="17" presetID="10" presetClass="entr" presetSubtype="0" fill="hold" nodeType="withEffect">
                                  <p:stCondLst>
                                    <p:cond delay="20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42" presetClass="path" presetSubtype="0" decel="100000" fill="hold" nodeType="withEffect">
                                  <p:stCondLst>
                                    <p:cond delay="200"/>
                                  </p:stCondLst>
                                  <p:childTnLst>
                                    <p:animMotion origin="layout" path="M 3.125E-6 -2.59259E-6 L 3.125E-6 0.03542 " pathEditMode="relative" rAng="0" ptsTypes="AA">
                                      <p:cBhvr>
                                        <p:cTn id="21" dur="700" spd="-100000" fill="hold"/>
                                        <p:tgtEl>
                                          <p:spTgt spid="78"/>
                                        </p:tgtEl>
                                        <p:attrNameLst>
                                          <p:attrName>ppt_x</p:attrName>
                                          <p:attrName>ppt_y</p:attrName>
                                        </p:attrNameLst>
                                      </p:cBhvr>
                                      <p:rCtr x="0" y="1759"/>
                                    </p:animMotion>
                                  </p:childTnLst>
                                </p:cTn>
                              </p:par>
                              <p:par>
                                <p:cTn id="22" presetID="10" presetClass="entr" presetSubtype="0" fill="hold" nodeType="withEffect">
                                  <p:stCondLst>
                                    <p:cond delay="20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par>
                                <p:cTn id="25" presetID="42" presetClass="path" presetSubtype="0" decel="100000" fill="hold" nodeType="withEffect">
                                  <p:stCondLst>
                                    <p:cond delay="200"/>
                                  </p:stCondLst>
                                  <p:childTnLst>
                                    <p:animMotion origin="layout" path="M -3.95833E-6 -2.59259E-6 L -3.95833E-6 0.03542 " pathEditMode="relative" rAng="0" ptsTypes="AA">
                                      <p:cBhvr>
                                        <p:cTn id="26" dur="700" spd="-100000" fill="hold"/>
                                        <p:tgtEl>
                                          <p:spTgt spid="80"/>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fade">
                                      <p:cBhvr>
                                        <p:cTn id="29" dur="500"/>
                                        <p:tgtEl>
                                          <p:spTgt spid="89"/>
                                        </p:tgtEl>
                                      </p:cBhvr>
                                    </p:animEffect>
                                  </p:childTnLst>
                                </p:cTn>
                              </p:par>
                              <p:par>
                                <p:cTn id="30" presetID="42" presetClass="path" presetSubtype="0" decel="100000" fill="hold" grpId="1" nodeType="withEffect">
                                  <p:stCondLst>
                                    <p:cond delay="0"/>
                                  </p:stCondLst>
                                  <p:childTnLst>
                                    <p:animMotion origin="layout" path="M 0 -2.59259E-6 L 0 0.03542 " pathEditMode="relative" rAng="0" ptsTypes="AA">
                                      <p:cBhvr>
                                        <p:cTn id="31" dur="700" spd="-100000" fill="hold"/>
                                        <p:tgtEl>
                                          <p:spTgt spid="89"/>
                                        </p:tgtEl>
                                        <p:attrNameLst>
                                          <p:attrName>ppt_x</p:attrName>
                                          <p:attrName>ppt_y</p:attrName>
                                        </p:attrNameLst>
                                      </p:cBhvr>
                                      <p:rCtr x="0" y="1759"/>
                                    </p:animMotion>
                                  </p:childTnLst>
                                </p:cTn>
                              </p:par>
                              <p:par>
                                <p:cTn id="32" presetID="10" presetClass="entr" presetSubtype="0" fill="hold" grpId="0" nodeType="withEffect">
                                  <p:stCondLst>
                                    <p:cond delay="20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42" presetClass="path" presetSubtype="0" decel="100000" fill="hold" grpId="1" nodeType="withEffect">
                                  <p:stCondLst>
                                    <p:cond delay="200"/>
                                  </p:stCondLst>
                                  <p:childTnLst>
                                    <p:animMotion origin="layout" path="M 0 -2.59259E-6 L 0 0.03542 " pathEditMode="relative" rAng="0" ptsTypes="AA">
                                      <p:cBhvr>
                                        <p:cTn id="36" dur="700" spd="-100000" fill="hold"/>
                                        <p:tgtEl>
                                          <p:spTgt spid="90"/>
                                        </p:tgtEl>
                                        <p:attrNameLst>
                                          <p:attrName>ppt_x</p:attrName>
                                          <p:attrName>ppt_y</p:attrName>
                                        </p:attrNameLst>
                                      </p:cBhvr>
                                      <p:rCtr x="0" y="1759"/>
                                    </p:animMotion>
                                  </p:childTnLst>
                                </p:cTn>
                              </p:par>
                              <p:par>
                                <p:cTn id="37" presetID="10" presetClass="entr" presetSubtype="0" fill="hold" grpId="0" nodeType="withEffect">
                                  <p:stCondLst>
                                    <p:cond delay="20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500"/>
                                        <p:tgtEl>
                                          <p:spTgt spid="91"/>
                                        </p:tgtEl>
                                      </p:cBhvr>
                                    </p:animEffect>
                                  </p:childTnLst>
                                </p:cTn>
                              </p:par>
                              <p:par>
                                <p:cTn id="40" presetID="64" presetClass="path" presetSubtype="0" decel="100000" fill="hold" grpId="1" nodeType="withEffect">
                                  <p:stCondLst>
                                    <p:cond delay="200"/>
                                  </p:stCondLst>
                                  <p:childTnLst>
                                    <p:animMotion origin="layout" path="M 1.04167E-6 -1.48148E-6 L 1.04167E-6 -0.02662 " pathEditMode="relative" rAng="0" ptsTypes="AA">
                                      <p:cBhvr>
                                        <p:cTn id="41" dur="700" spd="-100000" fill="hold"/>
                                        <p:tgtEl>
                                          <p:spTgt spid="91"/>
                                        </p:tgtEl>
                                        <p:attrNameLst>
                                          <p:attrName>ppt_x</p:attrName>
                                          <p:attrName>ppt_y</p:attrName>
                                        </p:attrNameLst>
                                      </p:cBhvr>
                                      <p:rCtr x="0" y="-1343"/>
                                    </p:animMotion>
                                  </p:childTnLst>
                                </p:cTn>
                              </p:par>
                              <p:par>
                                <p:cTn id="42" presetID="10" presetClass="entr" presetSubtype="0" fill="hold" grpId="0" nodeType="withEffect">
                                  <p:stCondLst>
                                    <p:cond delay="20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500"/>
                                        <p:tgtEl>
                                          <p:spTgt spid="92"/>
                                        </p:tgtEl>
                                      </p:cBhvr>
                                    </p:animEffect>
                                  </p:childTnLst>
                                </p:cTn>
                              </p:par>
                              <p:par>
                                <p:cTn id="45" presetID="64" presetClass="path" presetSubtype="0" decel="100000" fill="hold" grpId="1" nodeType="withEffect">
                                  <p:stCondLst>
                                    <p:cond delay="200"/>
                                  </p:stCondLst>
                                  <p:childTnLst>
                                    <p:animMotion origin="layout" path="M 1.04167E-6 -1.48148E-6 L 1.04167E-6 -0.02662 " pathEditMode="relative" rAng="0" ptsTypes="AA">
                                      <p:cBhvr>
                                        <p:cTn id="46" dur="700" spd="-100000" fill="hold"/>
                                        <p:tgtEl>
                                          <p:spTgt spid="92"/>
                                        </p:tgtEl>
                                        <p:attrNameLst>
                                          <p:attrName>ppt_x</p:attrName>
                                          <p:attrName>ppt_y</p:attrName>
                                        </p:attrNameLst>
                                      </p:cBhvr>
                                      <p:rCtr x="0" y="-13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1" grpId="0" animBg="1"/>
      <p:bldP spid="89" grpId="0"/>
      <p:bldP spid="89" grpId="1"/>
      <p:bldP spid="90" grpId="0" animBg="1"/>
      <p:bldP spid="90" grpId="1" animBg="1"/>
      <p:bldP spid="91" grpId="0" animBg="1"/>
      <p:bldP spid="91" grpId="1" animBg="1"/>
      <p:bldP spid="92" grpId="0" animBg="1"/>
      <p:bldP spid="9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a:xfrm>
            <a:off x="391477" y="2435704"/>
            <a:ext cx="9401560" cy="1465948"/>
          </a:xfrm>
        </p:spPr>
        <p:txBody>
          <a:bodyPr/>
          <a:lstStyle/>
          <a:p>
            <a:r>
              <a:rPr lang="es-PA" dirty="0"/>
              <a:t>Dentro de los Centros de Datos de Azure</a:t>
            </a:r>
            <a:endParaRPr lang="x-none" dirty="0"/>
          </a:p>
        </p:txBody>
      </p:sp>
    </p:spTree>
    <p:extLst>
      <p:ext uri="{BB962C8B-B14F-4D97-AF65-F5344CB8AC3E}">
        <p14:creationId xmlns:p14="http://schemas.microsoft.com/office/powerpoint/2010/main" val="209434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the earth from space&#10;&#10;Description automatically generated">
            <a:extLst>
              <a:ext uri="{FF2B5EF4-FFF2-40B4-BE49-F238E27FC236}">
                <a16:creationId xmlns:a16="http://schemas.microsoft.com/office/drawing/2014/main" id="{A19D7B82-381A-4B88-9DAF-768C86E4E180}"/>
              </a:ext>
            </a:extLst>
          </p:cNvPr>
          <p:cNvPicPr>
            <a:picLocks noChangeAspect="1"/>
          </p:cNvPicPr>
          <p:nvPr/>
        </p:nvPicPr>
        <p:blipFill rotWithShape="1">
          <a:blip r:embed="rId3"/>
          <a:srcRect t="-139" b="32381"/>
          <a:stretch/>
        </p:blipFill>
        <p:spPr>
          <a:xfrm>
            <a:off x="-887" y="1349828"/>
            <a:ext cx="12193773" cy="5508171"/>
          </a:xfrm>
          <a:prstGeom prst="rect">
            <a:avLst/>
          </a:prstGeom>
        </p:spPr>
      </p:pic>
      <p:sp>
        <p:nvSpPr>
          <p:cNvPr id="6" name="Rectangle 5">
            <a:extLst>
              <a:ext uri="{FF2B5EF4-FFF2-40B4-BE49-F238E27FC236}">
                <a16:creationId xmlns:a16="http://schemas.microsoft.com/office/drawing/2014/main" id="{EFAEE814-4A7F-4A47-8ADF-BC8AE98C07CB}"/>
              </a:ext>
            </a:extLst>
          </p:cNvPr>
          <p:cNvSpPr/>
          <p:nvPr/>
        </p:nvSpPr>
        <p:spPr bwMode="auto">
          <a:xfrm>
            <a:off x="0" y="1335314"/>
            <a:ext cx="12192000" cy="5522686"/>
          </a:xfrm>
          <a:prstGeom prst="rect">
            <a:avLst/>
          </a:prstGeom>
          <a:gradFill>
            <a:gsLst>
              <a:gs pos="4000">
                <a:schemeClr val="bg1"/>
              </a:gs>
              <a:gs pos="52000">
                <a:schemeClr val="bg1">
                  <a:alpha val="70000"/>
                </a:schemeClr>
              </a:gs>
              <a:gs pos="100000">
                <a:schemeClr val="bg1">
                  <a:alpha val="35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C55B85B5-12B5-4FF0-85A8-4796C2C195AF}"/>
              </a:ext>
            </a:extLst>
          </p:cNvPr>
          <p:cNvSpPr/>
          <p:nvPr/>
        </p:nvSpPr>
        <p:spPr bwMode="auto">
          <a:xfrm>
            <a:off x="0" y="0"/>
            <a:ext cx="1526771"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t" anchorCtr="0" forceAA="0" compatLnSpc="1">
            <a:prstTxWarp prst="textNoShape">
              <a:avLst/>
            </a:prstTxWarp>
            <a:noAutofit/>
          </a:bodyPr>
          <a:lstStyle/>
          <a:p>
            <a:pPr marL="0" marR="0" lvl="0" indent="0" algn="l" defTabSz="813768" rtl="0" eaLnBrk="1" fontAlgn="base" latinLnBrk="0" hangingPunct="1">
              <a:lnSpc>
                <a:spcPct val="100000"/>
              </a:lnSpc>
              <a:spcBef>
                <a:spcPct val="0"/>
              </a:spcBef>
              <a:spcAft>
                <a:spcPct val="0"/>
              </a:spcAft>
              <a:buClrTx/>
              <a:buSzTx/>
              <a:buFontTx/>
              <a:buNone/>
              <a:tabLst/>
              <a:defRPr/>
            </a:pPr>
            <a:endParaRPr kumimoji="0" lang="en-US" sz="174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7716A2F-0E41-46B5-9DE7-20FC0A6B1446}"/>
              </a:ext>
            </a:extLst>
          </p:cNvPr>
          <p:cNvSpPr txBox="1"/>
          <p:nvPr/>
        </p:nvSpPr>
        <p:spPr>
          <a:xfrm>
            <a:off x="3623627" y="948912"/>
            <a:ext cx="4944752" cy="615553"/>
          </a:xfrm>
          <a:prstGeom prst="rect">
            <a:avLst/>
          </a:prstGeom>
          <a:solidFill>
            <a:schemeClr val="bg1">
              <a:alpha val="65000"/>
            </a:schemeClr>
          </a:solidFill>
        </p:spPr>
        <p:txBody>
          <a:bodyPr wrap="none" lIns="0" tIns="0" rIns="0" bIns="0" rtlCol="0" anchor="ctr" anchorCtr="0">
            <a:spAutoFit/>
          </a:bodyPr>
          <a:lstStyle/>
          <a:p>
            <a:pPr marL="0" marR="0" lvl="0" indent="0" algn="ctr" defTabSz="1068736" rtl="0" eaLnBrk="1" fontAlgn="auto" latinLnBrk="0" hangingPunct="1">
              <a:lnSpc>
                <a:spcPct val="100000"/>
              </a:lnSpc>
              <a:spcBef>
                <a:spcPct val="20000"/>
              </a:spcBef>
              <a:spcAft>
                <a:spcPts val="0"/>
              </a:spcAft>
              <a:buClrTx/>
              <a:buSzPct val="90000"/>
              <a:buFontTx/>
              <a:buNone/>
              <a:tabLst/>
              <a:defRPr/>
            </a:pPr>
            <a:r>
              <a:rPr kumimoji="0" lang="en-US" sz="4000" b="0" i="0" u="none" strike="noStrike" kern="1200" cap="none" spc="-150" normalizeH="0" baseline="0" noProof="0" dirty="0" err="1">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Enfoque</a:t>
            </a:r>
            <a:r>
              <a:rPr kumimoji="0" lang="en-US" sz="4000" b="0" i="0" u="none" strike="noStrike" kern="1200" cap="none" spc="-150" normalizeH="0" noProof="0" dirty="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 de </a:t>
            </a:r>
            <a:r>
              <a:rPr kumimoji="0" lang="en-US" sz="4000" b="0" i="0" u="none" strike="noStrike" kern="1200" cap="none" spc="-150" normalizeH="0" baseline="0" noProof="0" dirty="0" err="1">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rPr>
              <a:t>Innovacion</a:t>
            </a:r>
            <a:endParaRPr kumimoji="0" lang="en-US" sz="4000" b="0" i="0" u="none" strike="noStrike" kern="1200" cap="none" spc="-100" normalizeH="0" baseline="0" noProof="0" dirty="0">
              <a:ln>
                <a:noFill/>
              </a:ln>
              <a:gradFill>
                <a:gsLst>
                  <a:gs pos="1250">
                    <a:srgbClr val="FFFFFF"/>
                  </a:gs>
                  <a:gs pos="100000">
                    <a:srgbClr val="FFFFFF"/>
                  </a:gs>
                </a:gsLst>
                <a:lin ang="5400000" scaled="0"/>
              </a:gradFill>
              <a:effectLst/>
              <a:uLnTx/>
              <a:uFillTx/>
              <a:latin typeface="Segoe UI Semibold"/>
              <a:ea typeface="+mn-ea"/>
              <a:cs typeface="Segoe UI" panose="020B0502040204020203" pitchFamily="34" charset="0"/>
            </a:endParaRPr>
          </a:p>
        </p:txBody>
      </p:sp>
      <p:sp>
        <p:nvSpPr>
          <p:cNvPr id="7" name="Trust &amp; Security">
            <a:extLst>
              <a:ext uri="{FF2B5EF4-FFF2-40B4-BE49-F238E27FC236}">
                <a16:creationId xmlns:a16="http://schemas.microsoft.com/office/drawing/2014/main" id="{7787E38D-AD79-4928-A057-16AF4218F665}"/>
              </a:ext>
            </a:extLst>
          </p:cNvPr>
          <p:cNvSpPr/>
          <p:nvPr/>
        </p:nvSpPr>
        <p:spPr>
          <a:xfrm>
            <a:off x="7510245" y="2385460"/>
            <a:ext cx="1639680" cy="332399"/>
          </a:xfrm>
          <a:prstGeom prst="rect">
            <a:avLst/>
          </a:prstGeom>
          <a:ln w="15875">
            <a:noFill/>
          </a:ln>
        </p:spPr>
        <p:txBody>
          <a:bodyPr wrap="none" lIns="0" tIns="0" rIns="0" bIns="0" anchor="ctr">
            <a:spAutoFit/>
          </a:bodyPr>
          <a:lstStyle/>
          <a:p>
            <a:pPr marL="0" marR="0" lvl="0" indent="0" algn="ctr" defTabSz="244116" rtl="0" eaLnBrk="1" fontAlgn="auto" latinLnBrk="0" hangingPunct="1">
              <a:lnSpc>
                <a:spcPct val="90000"/>
              </a:lnSpc>
              <a:spcBef>
                <a:spcPts val="1222"/>
              </a:spcBef>
              <a:spcAft>
                <a:spcPts val="0"/>
              </a:spcAft>
              <a:buClrTx/>
              <a:buSzTx/>
              <a:buFontTx/>
              <a:buNone/>
              <a:tabLst/>
              <a:defRPr/>
            </a:pPr>
            <a:r>
              <a:rPr kumimoji="0" lang="en-US" sz="2400" b="0" i="0" u="none" strike="noStrike" kern="1200" cap="none" spc="0" normalizeH="0" baseline="0" noProof="0" dirty="0">
                <a:ln>
                  <a:noFill/>
                </a:ln>
                <a:gradFill>
                  <a:gsLst>
                    <a:gs pos="6796">
                      <a:srgbClr val="FFFFFF"/>
                    </a:gs>
                    <a:gs pos="22330">
                      <a:srgbClr val="FFFFFF"/>
                    </a:gs>
                  </a:gsLst>
                  <a:lin ang="5400000" scaled="1"/>
                </a:gradFill>
                <a:effectLst/>
                <a:uLnTx/>
                <a:uFillTx/>
                <a:latin typeface="Segoe UI Semibold"/>
                <a:ea typeface="+mn-ea"/>
                <a:cs typeface="+mn-cs"/>
              </a:rPr>
              <a:t>Horizonte 3</a:t>
            </a:r>
          </a:p>
        </p:txBody>
      </p:sp>
      <p:sp>
        <p:nvSpPr>
          <p:cNvPr id="8" name="Trust &amp; Security">
            <a:extLst>
              <a:ext uri="{FF2B5EF4-FFF2-40B4-BE49-F238E27FC236}">
                <a16:creationId xmlns:a16="http://schemas.microsoft.com/office/drawing/2014/main" id="{27B989A5-C1F7-49C9-A67C-8E2458B56F12}"/>
              </a:ext>
            </a:extLst>
          </p:cNvPr>
          <p:cNvSpPr/>
          <p:nvPr/>
        </p:nvSpPr>
        <p:spPr>
          <a:xfrm>
            <a:off x="5070557" y="3169233"/>
            <a:ext cx="1639680" cy="332399"/>
          </a:xfrm>
          <a:prstGeom prst="rect">
            <a:avLst/>
          </a:prstGeom>
        </p:spPr>
        <p:txBody>
          <a:bodyPr wrap="none" lIns="0" tIns="0" rIns="0" bIns="0" anchor="ctr">
            <a:spAutoFit/>
          </a:bodyPr>
          <a:lstStyle/>
          <a:p>
            <a:pPr marL="0" marR="0" lvl="0" indent="0" algn="ctr" defTabSz="244116" rtl="0" eaLnBrk="1" fontAlgn="auto" latinLnBrk="0" hangingPunct="1">
              <a:lnSpc>
                <a:spcPct val="90000"/>
              </a:lnSpc>
              <a:spcBef>
                <a:spcPts val="1222"/>
              </a:spcBef>
              <a:spcAft>
                <a:spcPts val="0"/>
              </a:spcAft>
              <a:buClrTx/>
              <a:buSzTx/>
              <a:buFontTx/>
              <a:buNone/>
              <a:tabLst/>
              <a:defRPr/>
            </a:pPr>
            <a:r>
              <a:rPr kumimoji="0" lang="en-US" sz="2400" b="0" i="0" u="none" strike="noStrike" kern="1200" cap="none" spc="0" normalizeH="0" baseline="0" noProof="0" dirty="0">
                <a:ln>
                  <a:noFill/>
                </a:ln>
                <a:gradFill>
                  <a:gsLst>
                    <a:gs pos="6796">
                      <a:srgbClr val="FFFFFF"/>
                    </a:gs>
                    <a:gs pos="22330">
                      <a:srgbClr val="FFFFFF"/>
                    </a:gs>
                  </a:gsLst>
                  <a:lin ang="5400000" scaled="1"/>
                </a:gradFill>
                <a:effectLst/>
                <a:uLnTx/>
                <a:uFillTx/>
                <a:latin typeface="Segoe UI Semibold"/>
                <a:ea typeface="+mn-ea"/>
                <a:cs typeface="+mn-cs"/>
              </a:rPr>
              <a:t>Horizonte 2</a:t>
            </a:r>
          </a:p>
        </p:txBody>
      </p:sp>
      <p:sp>
        <p:nvSpPr>
          <p:cNvPr id="9" name="Trust &amp; Security">
            <a:extLst>
              <a:ext uri="{FF2B5EF4-FFF2-40B4-BE49-F238E27FC236}">
                <a16:creationId xmlns:a16="http://schemas.microsoft.com/office/drawing/2014/main" id="{695E74F8-8FFA-4CF5-B50C-6AEC86348E4C}"/>
              </a:ext>
            </a:extLst>
          </p:cNvPr>
          <p:cNvSpPr/>
          <p:nvPr/>
        </p:nvSpPr>
        <p:spPr>
          <a:xfrm>
            <a:off x="2678957" y="3953006"/>
            <a:ext cx="1591591" cy="332399"/>
          </a:xfrm>
          <a:prstGeom prst="rect">
            <a:avLst/>
          </a:prstGeom>
        </p:spPr>
        <p:txBody>
          <a:bodyPr wrap="none" lIns="0" tIns="0" rIns="0" bIns="0" anchor="ctr">
            <a:spAutoFit/>
          </a:bodyPr>
          <a:lstStyle/>
          <a:p>
            <a:pPr marL="0" marR="0" lvl="0" indent="0" algn="ctr" defTabSz="244116" rtl="0" eaLnBrk="1" fontAlgn="auto" latinLnBrk="0" hangingPunct="1">
              <a:lnSpc>
                <a:spcPct val="90000"/>
              </a:lnSpc>
              <a:spcBef>
                <a:spcPts val="1222"/>
              </a:spcBef>
              <a:spcAft>
                <a:spcPts val="0"/>
              </a:spcAft>
              <a:buClrTx/>
              <a:buSzTx/>
              <a:buFontTx/>
              <a:buNone/>
              <a:tabLst/>
              <a:defRPr/>
            </a:pPr>
            <a:r>
              <a:rPr kumimoji="0" lang="en-US" sz="2400" b="0" i="0" u="none" strike="noStrike" kern="1200" cap="none" spc="0" normalizeH="0" baseline="0" noProof="0" dirty="0">
                <a:ln>
                  <a:noFill/>
                </a:ln>
                <a:gradFill>
                  <a:gsLst>
                    <a:gs pos="6796">
                      <a:srgbClr val="FFFFFF"/>
                    </a:gs>
                    <a:gs pos="22330">
                      <a:srgbClr val="FFFFFF"/>
                    </a:gs>
                  </a:gsLst>
                  <a:lin ang="5400000" scaled="1"/>
                </a:gradFill>
                <a:effectLst/>
                <a:uLnTx/>
                <a:uFillTx/>
                <a:latin typeface="Segoe UI Semibold"/>
                <a:ea typeface="+mn-ea"/>
                <a:cs typeface="+mn-cs"/>
              </a:rPr>
              <a:t>Horizonte 1</a:t>
            </a:r>
          </a:p>
        </p:txBody>
      </p:sp>
      <p:grpSp>
        <p:nvGrpSpPr>
          <p:cNvPr id="33" name="Group 32">
            <a:extLst>
              <a:ext uri="{FF2B5EF4-FFF2-40B4-BE49-F238E27FC236}">
                <a16:creationId xmlns:a16="http://schemas.microsoft.com/office/drawing/2014/main" id="{A98110CD-4219-406C-AF29-F4C25B6014CE}"/>
              </a:ext>
            </a:extLst>
          </p:cNvPr>
          <p:cNvGrpSpPr/>
          <p:nvPr/>
        </p:nvGrpSpPr>
        <p:grpSpPr>
          <a:xfrm>
            <a:off x="3660808" y="2693552"/>
            <a:ext cx="5820227" cy="1895423"/>
            <a:chOff x="3660808" y="2797461"/>
            <a:chExt cx="5820227" cy="1895423"/>
          </a:xfrm>
        </p:grpSpPr>
        <p:cxnSp>
          <p:nvCxnSpPr>
            <p:cNvPr id="16" name="Straight Connector 15">
              <a:extLst>
                <a:ext uri="{FF2B5EF4-FFF2-40B4-BE49-F238E27FC236}">
                  <a16:creationId xmlns:a16="http://schemas.microsoft.com/office/drawing/2014/main" id="{205F22AA-26D5-4A14-B20A-B38F9A0980E3}"/>
                </a:ext>
              </a:extLst>
            </p:cNvPr>
            <p:cNvCxnSpPr>
              <a:cxnSpLocks/>
            </p:cNvCxnSpPr>
            <p:nvPr/>
          </p:nvCxnSpPr>
          <p:spPr>
            <a:xfrm flipH="1">
              <a:off x="3660808" y="2820541"/>
              <a:ext cx="5820227" cy="1872343"/>
            </a:xfrm>
            <a:prstGeom prst="line">
              <a:avLst/>
            </a:prstGeom>
            <a:ln w="19050">
              <a:gradFill>
                <a:gsLst>
                  <a:gs pos="0">
                    <a:schemeClr val="tx1"/>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F4736D1-699F-4771-8154-C5B971C7B002}"/>
                </a:ext>
              </a:extLst>
            </p:cNvPr>
            <p:cNvSpPr/>
            <p:nvPr/>
          </p:nvSpPr>
          <p:spPr bwMode="auto">
            <a:xfrm rot="6813646">
              <a:off x="9372211" y="2797461"/>
              <a:ext cx="93286" cy="93286"/>
            </a:xfrm>
            <a:custGeom>
              <a:avLst/>
              <a:gdLst>
                <a:gd name="connsiteX0" fmla="*/ 0 w 667657"/>
                <a:gd name="connsiteY0" fmla="*/ 0 h 667657"/>
                <a:gd name="connsiteX1" fmla="*/ 667657 w 667657"/>
                <a:gd name="connsiteY1" fmla="*/ 0 h 667657"/>
                <a:gd name="connsiteX2" fmla="*/ 667657 w 667657"/>
                <a:gd name="connsiteY2" fmla="*/ 667657 h 667657"/>
                <a:gd name="connsiteX3" fmla="*/ 0 w 667657"/>
                <a:gd name="connsiteY3" fmla="*/ 667657 h 667657"/>
                <a:gd name="connsiteX4" fmla="*/ 0 w 667657"/>
                <a:gd name="connsiteY4" fmla="*/ 0 h 667657"/>
                <a:gd name="connsiteX0" fmla="*/ 667657 w 759097"/>
                <a:gd name="connsiteY0" fmla="*/ 667657 h 759097"/>
                <a:gd name="connsiteX1" fmla="*/ 0 w 759097"/>
                <a:gd name="connsiteY1" fmla="*/ 667657 h 759097"/>
                <a:gd name="connsiteX2" fmla="*/ 0 w 759097"/>
                <a:gd name="connsiteY2" fmla="*/ 0 h 759097"/>
                <a:gd name="connsiteX3" fmla="*/ 667657 w 759097"/>
                <a:gd name="connsiteY3" fmla="*/ 0 h 759097"/>
                <a:gd name="connsiteX4" fmla="*/ 759097 w 759097"/>
                <a:gd name="connsiteY4" fmla="*/ 759097 h 759097"/>
                <a:gd name="connsiteX0" fmla="*/ 667657 w 667657"/>
                <a:gd name="connsiteY0" fmla="*/ 667657 h 667657"/>
                <a:gd name="connsiteX1" fmla="*/ 0 w 667657"/>
                <a:gd name="connsiteY1" fmla="*/ 667657 h 667657"/>
                <a:gd name="connsiteX2" fmla="*/ 0 w 667657"/>
                <a:gd name="connsiteY2" fmla="*/ 0 h 667657"/>
                <a:gd name="connsiteX3" fmla="*/ 667657 w 667657"/>
                <a:gd name="connsiteY3" fmla="*/ 0 h 667657"/>
                <a:gd name="connsiteX0" fmla="*/ 0 w 667657"/>
                <a:gd name="connsiteY0" fmla="*/ 667657 h 667657"/>
                <a:gd name="connsiteX1" fmla="*/ 0 w 667657"/>
                <a:gd name="connsiteY1" fmla="*/ 0 h 667657"/>
                <a:gd name="connsiteX2" fmla="*/ 667657 w 667657"/>
                <a:gd name="connsiteY2" fmla="*/ 0 h 667657"/>
              </a:gdLst>
              <a:ahLst/>
              <a:cxnLst>
                <a:cxn ang="0">
                  <a:pos x="connsiteX0" y="connsiteY0"/>
                </a:cxn>
                <a:cxn ang="0">
                  <a:pos x="connsiteX1" y="connsiteY1"/>
                </a:cxn>
                <a:cxn ang="0">
                  <a:pos x="connsiteX2" y="connsiteY2"/>
                </a:cxn>
              </a:cxnLst>
              <a:rect l="l" t="t" r="r" b="b"/>
              <a:pathLst>
                <a:path w="667657" h="667657">
                  <a:moveTo>
                    <a:pt x="0" y="667657"/>
                  </a:moveTo>
                  <a:lnTo>
                    <a:pt x="0" y="0"/>
                  </a:lnTo>
                  <a:lnTo>
                    <a:pt x="667657" y="0"/>
                  </a:lnTo>
                </a:path>
              </a:pathLst>
            </a:custGeom>
            <a:ln w="1905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extBox 1">
            <a:extLst>
              <a:ext uri="{FF2B5EF4-FFF2-40B4-BE49-F238E27FC236}">
                <a16:creationId xmlns:a16="http://schemas.microsoft.com/office/drawing/2014/main" id="{F561470E-B50C-4920-B0B4-52B9923CDE5C}"/>
              </a:ext>
            </a:extLst>
          </p:cNvPr>
          <p:cNvSpPr txBox="1"/>
          <p:nvPr/>
        </p:nvSpPr>
        <p:spPr>
          <a:xfrm>
            <a:off x="2854228" y="4824273"/>
            <a:ext cx="1280160" cy="246221"/>
          </a:xfrm>
          <a:prstGeom prst="rect">
            <a:avLst/>
          </a:prstGeom>
          <a:noFill/>
        </p:spPr>
        <p:txBody>
          <a:bodyPr wrap="none" lIns="0" tIns="0" rIns="0" bIns="0" rtlCol="0">
            <a:noAutofit/>
          </a:bodyPr>
          <a:lstStyle/>
          <a:p>
            <a:pPr algn="ctr"/>
            <a:r>
              <a:rPr lang="en-US" sz="1600" dirty="0">
                <a:gradFill>
                  <a:gsLst>
                    <a:gs pos="2917">
                      <a:schemeClr val="tx1"/>
                    </a:gs>
                    <a:gs pos="30000">
                      <a:schemeClr val="tx1"/>
                    </a:gs>
                  </a:gsLst>
                  <a:lin ang="5400000" scaled="0"/>
                </a:gradFill>
                <a:latin typeface="+mj-lt"/>
              </a:rPr>
              <a:t>Internet of Things</a:t>
            </a:r>
          </a:p>
        </p:txBody>
      </p:sp>
      <p:sp>
        <p:nvSpPr>
          <p:cNvPr id="14" name="TextBox 13">
            <a:extLst>
              <a:ext uri="{FF2B5EF4-FFF2-40B4-BE49-F238E27FC236}">
                <a16:creationId xmlns:a16="http://schemas.microsoft.com/office/drawing/2014/main" id="{3E051D30-8327-4D34-A8D4-A94CF80C0950}"/>
              </a:ext>
            </a:extLst>
          </p:cNvPr>
          <p:cNvSpPr txBox="1"/>
          <p:nvPr/>
        </p:nvSpPr>
        <p:spPr>
          <a:xfrm>
            <a:off x="5293917" y="4191709"/>
            <a:ext cx="1280160" cy="492443"/>
          </a:xfrm>
          <a:prstGeom prst="rect">
            <a:avLst/>
          </a:prstGeom>
          <a:noFill/>
        </p:spPr>
        <p:txBody>
          <a:bodyPr wrap="none" lIns="0" tIns="0" rIns="0" bIns="0" rtlCol="0">
            <a:noAutofit/>
          </a:bodyPr>
          <a:lstStyle/>
          <a:p>
            <a:pPr algn="ctr"/>
            <a:r>
              <a:rPr lang="en-US" sz="1600">
                <a:gradFill>
                  <a:gsLst>
                    <a:gs pos="2917">
                      <a:schemeClr val="tx1"/>
                    </a:gs>
                    <a:gs pos="30000">
                      <a:schemeClr val="tx1"/>
                    </a:gs>
                  </a:gsLst>
                  <a:lin ang="5400000" scaled="0"/>
                </a:gradFill>
                <a:latin typeface="+mj-lt"/>
              </a:rPr>
              <a:t>Artificial Intelligence</a:t>
            </a:r>
          </a:p>
          <a:p>
            <a:pPr algn="ctr"/>
            <a:r>
              <a:rPr lang="en-US" sz="1600">
                <a:gradFill>
                  <a:gsLst>
                    <a:gs pos="2917">
                      <a:schemeClr val="tx1"/>
                    </a:gs>
                    <a:gs pos="30000">
                      <a:schemeClr val="tx1"/>
                    </a:gs>
                  </a:gsLst>
                  <a:lin ang="5400000" scaled="0"/>
                </a:gradFill>
                <a:latin typeface="+mj-lt"/>
              </a:rPr>
              <a:t>HoloLens</a:t>
            </a:r>
          </a:p>
        </p:txBody>
      </p:sp>
      <p:sp>
        <p:nvSpPr>
          <p:cNvPr id="15" name="TextBox 14">
            <a:extLst>
              <a:ext uri="{FF2B5EF4-FFF2-40B4-BE49-F238E27FC236}">
                <a16:creationId xmlns:a16="http://schemas.microsoft.com/office/drawing/2014/main" id="{BDBA9ADE-6476-4466-9B9B-692D6FBA4FC1}"/>
              </a:ext>
            </a:extLst>
          </p:cNvPr>
          <p:cNvSpPr txBox="1"/>
          <p:nvPr/>
        </p:nvSpPr>
        <p:spPr>
          <a:xfrm>
            <a:off x="7646403" y="3456709"/>
            <a:ext cx="1280160" cy="246221"/>
          </a:xfrm>
          <a:prstGeom prst="rect">
            <a:avLst/>
          </a:prstGeom>
          <a:noFill/>
        </p:spPr>
        <p:txBody>
          <a:bodyPr wrap="none" lIns="0" tIns="0" rIns="0" bIns="0" rtlCol="0">
            <a:noAutofit/>
          </a:bodyPr>
          <a:lstStyle/>
          <a:p>
            <a:pPr algn="ctr"/>
            <a:r>
              <a:rPr lang="en-US" sz="1600">
                <a:gradFill>
                  <a:gsLst>
                    <a:gs pos="2917">
                      <a:schemeClr val="tx1"/>
                    </a:gs>
                    <a:gs pos="30000">
                      <a:schemeClr val="tx1"/>
                    </a:gs>
                  </a:gsLst>
                  <a:lin ang="5400000" scaled="0"/>
                </a:gradFill>
                <a:latin typeface="+mj-lt"/>
              </a:rPr>
              <a:t>Quantum</a:t>
            </a:r>
          </a:p>
        </p:txBody>
      </p:sp>
    </p:spTree>
    <p:extLst>
      <p:ext uri="{BB962C8B-B14F-4D97-AF65-F5344CB8AC3E}">
        <p14:creationId xmlns:p14="http://schemas.microsoft.com/office/powerpoint/2010/main" val="218195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85185E-6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3.125E-6 -7.40741E-7 L -3.125E-6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2.91667E-6 -2.59259E-6 L -2.91667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4.16667E-6 -2.96296E-6 L 4.16667E-6 0.03542 " pathEditMode="relative" rAng="0" ptsTypes="AA">
                                      <p:cBhvr>
                                        <p:cTn id="24" dur="700" spd="-100000" fill="hold"/>
                                        <p:tgtEl>
                                          <p:spTgt spid="9"/>
                                        </p:tgtEl>
                                        <p:attrNameLst>
                                          <p:attrName>ppt_x</p:attrName>
                                          <p:attrName>ppt_y</p:attrName>
                                        </p:attrNameLst>
                                      </p:cBhvr>
                                      <p:rCtr x="0" y="1759"/>
                                    </p:animMotion>
                                  </p:childTnLst>
                                </p:cTn>
                              </p:par>
                              <p:par>
                                <p:cTn id="25" presetID="22" presetClass="entr" presetSubtype="8" fill="hold" nodeType="withEffect">
                                  <p:stCondLst>
                                    <p:cond delay="10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42" presetClass="path" presetSubtype="0" decel="100000" fill="hold" grpId="1" nodeType="withEffect">
                                  <p:stCondLst>
                                    <p:cond delay="100"/>
                                  </p:stCondLst>
                                  <p:childTnLst>
                                    <p:animMotion origin="layout" path="M 1.45833E-6 3.7037E-6 L 1.45833E-6 0.03541 " pathEditMode="relative" rAng="0" ptsTypes="AA">
                                      <p:cBhvr>
                                        <p:cTn id="32" dur="700" spd="-100000" fill="hold"/>
                                        <p:tgtEl>
                                          <p:spTgt spid="2"/>
                                        </p:tgtEl>
                                        <p:attrNameLst>
                                          <p:attrName>ppt_x</p:attrName>
                                          <p:attrName>ppt_y</p:attrName>
                                        </p:attrNameLst>
                                      </p:cBhvr>
                                      <p:rCtr x="0" y="1759"/>
                                    </p:animMotion>
                                  </p:childTnLst>
                                </p:cTn>
                              </p:par>
                              <p:par>
                                <p:cTn id="33" presetID="10" presetClass="entr" presetSubtype="0" fill="hold" grpId="0" nodeType="withEffect">
                                  <p:stCondLst>
                                    <p:cond delay="1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42" presetClass="path" presetSubtype="0" decel="100000" fill="hold" grpId="1" nodeType="withEffect">
                                  <p:stCondLst>
                                    <p:cond delay="100"/>
                                  </p:stCondLst>
                                  <p:childTnLst>
                                    <p:animMotion origin="layout" path="M 2.5E-6 -7.40741E-7 L 2.5E-6 0.03542 " pathEditMode="relative" rAng="0" ptsTypes="AA">
                                      <p:cBhvr>
                                        <p:cTn id="37" dur="700" spd="-100000" fill="hold"/>
                                        <p:tgtEl>
                                          <p:spTgt spid="15"/>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42" presetClass="path" presetSubtype="0" decel="100000" fill="hold" grpId="1" nodeType="withEffect">
                                  <p:stCondLst>
                                    <p:cond delay="100"/>
                                  </p:stCondLst>
                                  <p:childTnLst>
                                    <p:animMotion origin="layout" path="M -2.91667E-6 -2.59259E-6 L -2.91667E-6 0.03542 " pathEditMode="relative" rAng="0" ptsTypes="AA">
                                      <p:cBhvr>
                                        <p:cTn id="42"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p:bldP spid="7" grpId="1"/>
      <p:bldP spid="8" grpId="0"/>
      <p:bldP spid="8" grpId="1"/>
      <p:bldP spid="9" grpId="0"/>
      <p:bldP spid="9" grpId="1"/>
      <p:bldP spid="2" grpId="0"/>
      <p:bldP spid="2" grpId="1"/>
      <p:bldP spid="14" grpId="0"/>
      <p:bldP spid="14" grpId="1"/>
      <p:bldP spid="15" grpId="0"/>
      <p:bldP spid="1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0352" b="1335"/>
          <a:stretch/>
        </p:blipFill>
        <p:spPr>
          <a:xfrm>
            <a:off x="0" y="1"/>
            <a:ext cx="12192000" cy="6858000"/>
          </a:xfrm>
          <a:prstGeom prst="rect">
            <a:avLst/>
          </a:prstGeom>
        </p:spPr>
      </p:pic>
      <p:sp>
        <p:nvSpPr>
          <p:cNvPr id="5" name="Rectangle 4"/>
          <p:cNvSpPr/>
          <p:nvPr/>
        </p:nvSpPr>
        <p:spPr>
          <a:xfrm>
            <a:off x="0" y="712"/>
            <a:ext cx="12206177" cy="6876142"/>
          </a:xfrm>
          <a:prstGeom prst="rect">
            <a:avLst/>
          </a:prstGeom>
          <a:solidFill>
            <a:srgbClr val="33302E">
              <a:alpha val="45000"/>
            </a:srgbClr>
          </a:solidFill>
          <a:ln w="19050" cap="flat" cmpd="sng" algn="ctr">
            <a:noFill/>
            <a:prstDash val="solid"/>
          </a:ln>
          <a:effectLst/>
        </p:spPr>
        <p:txBody>
          <a:bodyPr lIns="91424" tIns="45710" rIns="91424" bIns="457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4DED8"/>
              </a:solidFill>
              <a:effectLst/>
              <a:uLnTx/>
              <a:uFillTx/>
              <a:latin typeface="Segoe UI"/>
              <a:ea typeface="+mn-ea"/>
              <a:cs typeface="+mn-cs"/>
            </a:endParaRPr>
          </a:p>
        </p:txBody>
      </p:sp>
      <p:sp>
        <p:nvSpPr>
          <p:cNvPr id="2" name="Title 1"/>
          <p:cNvSpPr>
            <a:spLocks noGrp="1"/>
          </p:cNvSpPr>
          <p:nvPr>
            <p:ph type="ctrTitle"/>
          </p:nvPr>
        </p:nvSpPr>
        <p:spPr>
          <a:xfrm>
            <a:off x="6343596" y="5408600"/>
            <a:ext cx="5426269" cy="1040748"/>
          </a:xfrm>
        </p:spPr>
        <p:txBody>
          <a:bodyPr/>
          <a:lstStyle/>
          <a:p>
            <a:pPr algn="r"/>
            <a:r>
              <a:rPr lang="en-US" sz="5399" dirty="0"/>
              <a:t>Gracias</a:t>
            </a:r>
            <a:endParaRPr lang="en-US" dirty="0"/>
          </a:p>
        </p:txBody>
      </p:sp>
      <p:sp>
        <p:nvSpPr>
          <p:cNvPr id="4" name="Subtitle 3"/>
          <p:cNvSpPr>
            <a:spLocks noGrp="1"/>
          </p:cNvSpPr>
          <p:nvPr>
            <p:ph type="subTitle" idx="1"/>
          </p:nvPr>
        </p:nvSpPr>
        <p:spPr>
          <a:xfrm>
            <a:off x="620848" y="5359049"/>
            <a:ext cx="5131242" cy="994631"/>
          </a:xfrm>
        </p:spPr>
        <p:txBody>
          <a:bodyPr/>
          <a:lstStyle/>
          <a:p>
            <a:r>
              <a:rPr lang="en-US" sz="2800" dirty="0"/>
              <a:t>Gary Lezama</a:t>
            </a:r>
            <a:endParaRPr lang="en-US" sz="1800" dirty="0"/>
          </a:p>
          <a:p>
            <a:pPr>
              <a:lnSpc>
                <a:spcPct val="100000"/>
              </a:lnSpc>
            </a:pPr>
            <a:endParaRPr lang="en-US" sz="700" dirty="0"/>
          </a:p>
          <a:p>
            <a:r>
              <a:rPr lang="en-US" sz="2000" dirty="0"/>
              <a:t>      https://www.linkedin.com/in/garylezama/</a:t>
            </a:r>
          </a:p>
        </p:txBody>
      </p:sp>
      <p:sp>
        <p:nvSpPr>
          <p:cNvPr id="6" name="flFirstPage"/>
          <p:cNvSpPr txBox="1"/>
          <p:nvPr/>
        </p:nvSpPr>
        <p:spPr>
          <a:xfrm>
            <a:off x="0" y="6465316"/>
            <a:ext cx="369397" cy="627864"/>
          </a:xfrm>
          <a:prstGeom prst="rect">
            <a:avLst/>
          </a:prstGeom>
          <a:noFill/>
        </p:spPr>
        <p:txBody>
          <a:bodyPr vert="horz" wrap="none" lIns="182880" tIns="146304" rIns="182880" bIns="146304" rtlCol="0">
            <a:spAutoFit/>
          </a:bodyPr>
          <a:lstStyle/>
          <a:p>
            <a:pPr>
              <a:lnSpc>
                <a:spcPct val="90000"/>
              </a:lnSpc>
            </a:pPr>
            <a:endParaRPr lang="en-US" sz="2400" dirty="0"/>
          </a:p>
        </p:txBody>
      </p:sp>
      <p:pic>
        <p:nvPicPr>
          <p:cNvPr id="8" name="Picture 7">
            <a:extLst>
              <a:ext uri="{FF2B5EF4-FFF2-40B4-BE49-F238E27FC236}">
                <a16:creationId xmlns:a16="http://schemas.microsoft.com/office/drawing/2014/main" id="{3EA52ABD-24B4-4F84-B8B5-535336DE1F5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427" b="94792" l="9961" r="89844">
                        <a14:foregroundMark x1="21875" y1="21094" x2="21875" y2="21094"/>
                        <a14:foregroundMark x1="41113" y1="12500" x2="59570" y2="22135"/>
                        <a14:foregroundMark x1="59570" y1="22135" x2="63867" y2="26953"/>
                        <a14:foregroundMark x1="63867" y1="26953" x2="65430" y2="27344"/>
                        <a14:foregroundMark x1="35156" y1="10156" x2="30273" y2="5859"/>
                        <a14:foregroundMark x1="30273" y1="5859" x2="24023" y2="5859"/>
                        <a14:foregroundMark x1="24023" y1="5859" x2="20313" y2="10938"/>
                        <a14:foregroundMark x1="20313" y1="10938" x2="19824" y2="14453"/>
                        <a14:foregroundMark x1="24023" y1="5078" x2="17773" y2="6380"/>
                        <a14:foregroundMark x1="17773" y1="6380" x2="13770" y2="16146"/>
                        <a14:foregroundMark x1="13770" y1="16146" x2="17676" y2="73568"/>
                        <a14:foregroundMark x1="18848" y1="75391" x2="21484" y2="91536"/>
                        <a14:foregroundMark x1="21484" y1="91536" x2="26172" y2="99349"/>
                        <a14:foregroundMark x1="26172" y1="99349" x2="37695" y2="99479"/>
                        <a14:foregroundMark x1="37695" y1="99479" x2="54199" y2="96745"/>
                        <a14:foregroundMark x1="54199" y1="96745" x2="57422" y2="90885"/>
                        <a14:foregroundMark x1="57422" y1="90885" x2="58887" y2="68490"/>
                        <a14:foregroundMark x1="29297" y1="93620" x2="47949" y2="92448"/>
                        <a14:foregroundMark x1="47949" y1="92448" x2="65137" y2="94792"/>
                        <a14:foregroundMark x1="65137" y1="94792" x2="80859" y2="92188"/>
                        <a14:foregroundMark x1="14746" y1="4427" x2="19531" y2="6510"/>
                        <a14:foregroundMark x1="30566" y1="20052" x2="30566" y2="20052"/>
                        <a14:foregroundMark x1="29395" y1="20052" x2="30273" y2="26432"/>
                        <a14:foregroundMark x1="27637" y1="22526" x2="30664" y2="28125"/>
                        <a14:foregroundMark x1="30664" y1="28125" x2="34277" y2="22526"/>
                        <a14:foregroundMark x1="34277" y1="22526" x2="28906" y2="21094"/>
                        <a14:foregroundMark x1="28906" y1="21094" x2="28125" y2="21875"/>
                        <a14:foregroundMark x1="27344" y1="20443" x2="26660" y2="27734"/>
                        <a14:foregroundMark x1="26660" y1="27734" x2="32129" y2="30339"/>
                        <a14:foregroundMark x1="32129" y1="30339" x2="35352" y2="23438"/>
                        <a14:foregroundMark x1="35352" y1="23438" x2="29004" y2="18229"/>
                        <a14:foregroundMark x1="29004" y1="18229" x2="27441" y2="18229"/>
                        <a14:foregroundMark x1="24414" y1="48438" x2="35352" y2="48958"/>
                        <a14:foregroundMark x1="35352" y1="48958" x2="39746" y2="48698"/>
                        <a14:foregroundMark x1="30762" y1="38411" x2="28613" y2="85026"/>
                        <a14:foregroundMark x1="29688" y1="87109" x2="39941" y2="38151"/>
                        <a14:foregroundMark x1="39941" y1="38151" x2="39551" y2="38802"/>
                        <a14:foregroundMark x1="42285" y1="43099" x2="55664" y2="45703"/>
                        <a14:foregroundMark x1="55664" y1="45703" x2="61035" y2="45573"/>
                        <a14:foregroundMark x1="61035" y1="45573" x2="66992" y2="46875"/>
                        <a14:foregroundMark x1="66992" y1="46875" x2="71484" y2="53385"/>
                        <a14:foregroundMark x1="71484" y1="53385" x2="72949" y2="76302"/>
                        <a14:foregroundMark x1="72949" y1="76302" x2="69727" y2="83203"/>
                        <a14:foregroundMark x1="69727" y1="83203" x2="63184" y2="86849"/>
                        <a14:foregroundMark x1="63184" y1="86849" x2="57422" y2="87630"/>
                        <a14:foregroundMark x1="57422" y1="87630" x2="48926" y2="84245"/>
                        <a14:foregroundMark x1="48926" y1="84245" x2="50586" y2="52083"/>
                        <a14:foregroundMark x1="50586" y1="52083" x2="66797" y2="43620"/>
                        <a14:foregroundMark x1="66797" y1="43620" x2="59082" y2="42318"/>
                        <a14:foregroundMark x1="59082" y1="42318" x2="52637" y2="46875"/>
                        <a14:foregroundMark x1="52637" y1="46875" x2="45215" y2="61068"/>
                      </a14:backgroundRemoval>
                    </a14:imgEffect>
                  </a14:imgLayer>
                </a14:imgProps>
              </a:ext>
            </a:extLst>
          </a:blip>
          <a:stretch>
            <a:fillRect/>
          </a:stretch>
        </p:blipFill>
        <p:spPr>
          <a:xfrm>
            <a:off x="620848" y="5928974"/>
            <a:ext cx="540817" cy="405613"/>
          </a:xfrm>
          <a:prstGeom prst="rect">
            <a:avLst/>
          </a:prstGeom>
        </p:spPr>
      </p:pic>
    </p:spTree>
    <p:extLst>
      <p:ext uri="{BB962C8B-B14F-4D97-AF65-F5344CB8AC3E}">
        <p14:creationId xmlns:p14="http://schemas.microsoft.com/office/powerpoint/2010/main" val="74344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3196666"/>
            <a:chOff x="-2055996" y="2674169"/>
            <a:chExt cx="4679949" cy="4784407"/>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04411" cy="260352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9798" b="0" i="0" u="none" strike="noStrike" kern="1200" cap="none" spc="-400" normalizeH="0" baseline="0" noProof="0" dirty="0">
                  <a:ln>
                    <a:noFill/>
                  </a:ln>
                  <a:gradFill>
                    <a:gsLst>
                      <a:gs pos="9790">
                        <a:srgbClr val="1A1A1A"/>
                      </a:gs>
                      <a:gs pos="17442">
                        <a:srgbClr val="1A1A1A"/>
                      </a:gs>
                    </a:gsLst>
                    <a:lin ang="0" scaled="0"/>
                  </a:gradFill>
                  <a:effectLst/>
                  <a:uLnTx/>
                  <a:uFillTx/>
                  <a:latin typeface="Segoe UI Semibold"/>
                  <a:ea typeface="+mn-ea"/>
                  <a:cs typeface="Segoe UI Semibold" panose="020B0702040204020203" pitchFamily="34" charset="0"/>
                </a:rPr>
                <a:t>58</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2881831"/>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2400" b="0" i="0" u="none" strike="noStrike" kern="1200" cap="none" spc="0" normalizeH="0" baseline="0" noProof="0" dirty="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Regiones de Azure</a:t>
              </a:r>
            </a:p>
            <a:p>
              <a:pPr marL="0" marR="0" lvl="0" indent="0" algn="l" defTabSz="623113" rtl="0" eaLnBrk="1" fontAlgn="auto" latinLnBrk="0" hangingPunct="1">
                <a:lnSpc>
                  <a:spcPct val="90000"/>
                </a:lnSpc>
                <a:spcBef>
                  <a:spcPts val="0"/>
                </a:spcBef>
                <a:spcAft>
                  <a:spcPts val="401"/>
                </a:spcAft>
                <a:buClrTx/>
                <a:buSzTx/>
                <a:buFontTx/>
                <a:buNone/>
                <a:tabLst/>
                <a:defRPr/>
              </a:pPr>
              <a:endParaRPr kumimoji="0" lang="en-US" sz="2000" b="0" i="0" u="none" strike="noStrike" kern="1200" cap="none" spc="0" normalizeH="0" baseline="0" noProof="0" dirty="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endParaRPr>
            </a:p>
            <a:p>
              <a:pPr marL="0" marR="0" lvl="0" indent="0" algn="l" defTabSz="623113" rtl="0" eaLnBrk="1" fontAlgn="auto" latinLnBrk="0" hangingPunct="1">
                <a:lnSpc>
                  <a:spcPct val="90000"/>
                </a:lnSpc>
                <a:spcBef>
                  <a:spcPts val="0"/>
                </a:spcBef>
                <a:spcAft>
                  <a:spcPts val="401"/>
                </a:spcAft>
                <a:buClrTx/>
                <a:buSzTx/>
                <a:buFontTx/>
                <a:buNone/>
                <a:tabLst/>
                <a:defRPr/>
              </a:pPr>
              <a:r>
                <a:rPr kumimoji="0" lang="en-US" sz="2000" b="0" i="0" u="none" strike="noStrike" kern="1200" cap="none" spc="0" normalizeH="0" baseline="0" noProof="0" dirty="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rPr>
                <a:t>Más que cualquier proveedor de nube combinado</a:t>
              </a:r>
              <a:endParaRPr kumimoji="0" lang="en-US" sz="2400" b="0" i="0" u="none" strike="noStrike" kern="1200" cap="none" spc="0" normalizeH="0" baseline="0" noProof="0" dirty="0">
                <a:ln>
                  <a:noFill/>
                </a:ln>
                <a:gradFill>
                  <a:gsLst>
                    <a:gs pos="9790">
                      <a:srgbClr val="1A1A1A"/>
                    </a:gs>
                    <a:gs pos="17442">
                      <a:srgbClr val="1A1A1A"/>
                    </a:gs>
                  </a:gsLst>
                  <a:lin ang="0" scaled="0"/>
                </a:gradFill>
                <a:effectLst/>
                <a:uLnTx/>
                <a:uFillTx/>
                <a:latin typeface="Segoe UI Semibold"/>
                <a:ea typeface="MS PGothic" panose="020B0600070205080204" pitchFamily="34" charset="-128"/>
                <a:cs typeface="Segoe UI Semilight" panose="020B0402040204020203" pitchFamily="34" charset="0"/>
              </a:endParaRP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marL="0" marR="0" lvl="0" indent="0" algn="ctr" defTabSz="622933" rtl="0" eaLnBrk="1" fontAlgn="base" latinLnBrk="0" hangingPunct="1">
              <a:lnSpc>
                <a:spcPct val="90000"/>
              </a:lnSpc>
              <a:spcBef>
                <a:spcPct val="0"/>
              </a:spcBef>
              <a:spcAft>
                <a:spcPct val="0"/>
              </a:spcAft>
              <a:buClrTx/>
              <a:buSzTx/>
              <a:buFontTx/>
              <a:buNone/>
              <a:tabLst/>
              <a:defRPr/>
            </a:pPr>
            <a:endParaRPr kumimoji="0" lang="en-US" sz="1604"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221870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27DAE-402B-4FAA-B858-091652A54FD5}"/>
              </a:ext>
            </a:extLst>
          </p:cNvPr>
          <p:cNvPicPr>
            <a:picLocks noChangeAspect="1"/>
          </p:cNvPicPr>
          <p:nvPr/>
        </p:nvPicPr>
        <p:blipFill rotWithShape="1">
          <a:blip r:embed="rId3"/>
          <a:srcRect b="9013"/>
          <a:stretch/>
        </p:blipFill>
        <p:spPr>
          <a:xfrm>
            <a:off x="1" y="487"/>
            <a:ext cx="12194320" cy="6857028"/>
          </a:xfrm>
          <a:prstGeom prst="rect">
            <a:avLst/>
          </a:prstGeom>
        </p:spPr>
      </p:pic>
      <p:sp>
        <p:nvSpPr>
          <p:cNvPr id="3" name="Rectangle 2">
            <a:extLst>
              <a:ext uri="{FF2B5EF4-FFF2-40B4-BE49-F238E27FC236}">
                <a16:creationId xmlns:a16="http://schemas.microsoft.com/office/drawing/2014/main" id="{6B0CF042-3CB2-46CF-9A97-0F4E7F141E1E}"/>
              </a:ext>
            </a:extLst>
          </p:cNvPr>
          <p:cNvSpPr/>
          <p:nvPr/>
        </p:nvSpPr>
        <p:spPr bwMode="auto">
          <a:xfrm>
            <a:off x="1" y="487"/>
            <a:ext cx="12192000" cy="6857028"/>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a:t>Geos y regiones</a:t>
            </a:r>
          </a:p>
        </p:txBody>
      </p:sp>
      <p:sp>
        <p:nvSpPr>
          <p:cNvPr id="20" name="Rectangle: Rounded Corners 19">
            <a:extLst>
              <a:ext uri="{FF2B5EF4-FFF2-40B4-BE49-F238E27FC236}">
                <a16:creationId xmlns:a16="http://schemas.microsoft.com/office/drawing/2014/main" id="{EBF70AAA-A88E-4D3E-BCF0-57885DA31F0D}"/>
              </a:ext>
            </a:extLst>
          </p:cNvPr>
          <p:cNvSpPr/>
          <p:nvPr/>
        </p:nvSpPr>
        <p:spPr bwMode="auto">
          <a:xfrm>
            <a:off x="1" y="1447369"/>
            <a:ext cx="12192000" cy="5410144"/>
          </a:xfrm>
          <a:prstGeom prst="roundRect">
            <a:avLst>
              <a:gd name="adj" fmla="val 0"/>
            </a:avLst>
          </a:prstGeom>
          <a:solidFill>
            <a:srgbClr val="F9F9F9">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br>
              <a:rPr lang="en-US" sz="1961" b="1" kern="0">
                <a:solidFill>
                  <a:srgbClr val="353535"/>
                </a:solidFill>
                <a:latin typeface="Segoe UI Semibold" panose="020B0702040204020203" pitchFamily="34" charset="0"/>
                <a:cs typeface="Segoe UI Semibold" panose="020B0702040204020203" pitchFamily="34" charset="0"/>
              </a:rPr>
            </a:br>
            <a:endParaRPr lang="en-US" sz="1961"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18" name="Content Placeholder 5">
            <a:extLst>
              <a:ext uri="{FF2B5EF4-FFF2-40B4-BE49-F238E27FC236}">
                <a16:creationId xmlns:a16="http://schemas.microsoft.com/office/drawing/2014/main" id="{28CBBD6E-2941-4884-9D30-09FDDD415542}"/>
              </a:ext>
            </a:extLst>
          </p:cNvPr>
          <p:cNvSpPr txBox="1">
            <a:spLocks/>
          </p:cNvSpPr>
          <p:nvPr/>
        </p:nvSpPr>
        <p:spPr>
          <a:xfrm>
            <a:off x="427506" y="1860529"/>
            <a:ext cx="4171811" cy="303309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None/>
              <a:tabLst/>
              <a:defRPr sz="3000" b="0" kern="1200" spc="0" baseline="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ts val="1176"/>
              </a:spcBef>
              <a:buClr>
                <a:srgbClr val="1A1A1A"/>
              </a:buClr>
            </a:pPr>
            <a:r>
              <a:rPr lang="en-US" sz="2745" dirty="0">
                <a:solidFill>
                  <a:srgbClr val="0D0D0D"/>
                </a:solidFill>
                <a:latin typeface="Segoe UI Semibold" panose="020B0702040204020203" pitchFamily="34" charset="0"/>
                <a:cs typeface="Segoe UI Semibold" panose="020B0702040204020203" pitchFamily="34" charset="0"/>
              </a:rPr>
              <a:t>El mundo está dividido </a:t>
            </a:r>
            <a:br>
              <a:rPr lang="en-US" sz="2745" dirty="0">
                <a:solidFill>
                  <a:srgbClr val="0D0D0D"/>
                </a:solidFill>
                <a:latin typeface="Segoe UI Semibold" panose="020B0702040204020203" pitchFamily="34" charset="0"/>
                <a:cs typeface="Segoe UI Semibold" panose="020B0702040204020203" pitchFamily="34" charset="0"/>
              </a:rPr>
            </a:br>
            <a:r>
              <a:rPr lang="en-US" sz="2745" dirty="0">
                <a:solidFill>
                  <a:srgbClr val="0D0D0D"/>
                </a:solidFill>
                <a:latin typeface="Segoe UI Semibold" panose="020B0702040204020203" pitchFamily="34" charset="0"/>
                <a:cs typeface="Segoe UI Semibold" panose="020B0702040204020203" pitchFamily="34" charset="0"/>
              </a:rPr>
              <a:t>en geografías</a:t>
            </a:r>
          </a:p>
          <a:p>
            <a:pPr marL="0" lvl="1" defTabSz="914367">
              <a:spcBef>
                <a:spcPts val="1176"/>
              </a:spcBef>
            </a:pPr>
            <a:r>
              <a:rPr lang="en-US" sz="1961" dirty="0">
                <a:gradFill>
                  <a:gsLst>
                    <a:gs pos="1250">
                      <a:srgbClr val="1A1A1A"/>
                    </a:gs>
                    <a:gs pos="100000">
                      <a:srgbClr val="1A1A1A"/>
                    </a:gs>
                  </a:gsLst>
                  <a:lin ang="5400000" scaled="0"/>
                </a:gradFill>
                <a:latin typeface="Segoe UI"/>
                <a:cs typeface="Segoe UI Semibold" panose="020B0702040204020203" pitchFamily="34" charset="0"/>
              </a:rPr>
              <a:t>Definido por </a:t>
            </a:r>
            <a:r>
              <a:rPr lang="en-US" sz="1961" dirty="0">
                <a:gradFill>
                  <a:gsLst>
                    <a:gs pos="1250">
                      <a:srgbClr val="1A1A1A"/>
                    </a:gs>
                    <a:gs pos="100000">
                      <a:srgbClr val="1A1A1A"/>
                    </a:gs>
                  </a:gsLst>
                  <a:lin ang="5400000" scaled="0"/>
                </a:gradFill>
                <a:cs typeface="Segoe UI Semibold" panose="020B0702040204020203" pitchFamily="34" charset="0"/>
              </a:rPr>
              <a:t>las </a:t>
            </a:r>
            <a:r>
              <a:rPr lang="en-US" sz="1961" dirty="0" err="1">
                <a:gradFill>
                  <a:gsLst>
                    <a:gs pos="1250">
                      <a:srgbClr val="1A1A1A"/>
                    </a:gs>
                    <a:gs pos="100000">
                      <a:srgbClr val="1A1A1A"/>
                    </a:gs>
                  </a:gsLst>
                  <a:lin ang="5400000" scaled="0"/>
                </a:gradFill>
                <a:cs typeface="Segoe UI Semibold" panose="020B0702040204020203" pitchFamily="34" charset="0"/>
              </a:rPr>
              <a:t>fronteras</a:t>
            </a:r>
            <a:r>
              <a:rPr lang="en-US" sz="1961" dirty="0">
                <a:gradFill>
                  <a:gsLst>
                    <a:gs pos="1250">
                      <a:srgbClr val="1A1A1A"/>
                    </a:gs>
                    <a:gs pos="100000">
                      <a:srgbClr val="1A1A1A"/>
                    </a:gs>
                  </a:gsLst>
                  <a:lin ang="5400000" scaled="0"/>
                </a:gradFill>
                <a:cs typeface="Segoe UI Semibold" panose="020B0702040204020203" pitchFamily="34" charset="0"/>
              </a:rPr>
              <a:t> </a:t>
            </a:r>
            <a:r>
              <a:rPr lang="en-US" sz="1961" dirty="0" err="1">
                <a:gradFill>
                  <a:gsLst>
                    <a:gs pos="1250">
                      <a:srgbClr val="1A1A1A"/>
                    </a:gs>
                    <a:gs pos="100000">
                      <a:srgbClr val="1A1A1A"/>
                    </a:gs>
                  </a:gsLst>
                  <a:lin ang="5400000" scaled="0"/>
                </a:gradFill>
                <a:latin typeface="Segoe UI"/>
                <a:cs typeface="Segoe UI Semibold" panose="020B0702040204020203" pitchFamily="34" charset="0"/>
              </a:rPr>
              <a:t>geopolíticas</a:t>
            </a:r>
            <a:r>
              <a:rPr lang="en-US" sz="1961" dirty="0">
                <a:gradFill>
                  <a:gsLst>
                    <a:gs pos="1250">
                      <a:srgbClr val="1A1A1A"/>
                    </a:gs>
                    <a:gs pos="100000">
                      <a:srgbClr val="1A1A1A"/>
                    </a:gs>
                  </a:gsLst>
                  <a:lin ang="5400000" scaled="0"/>
                </a:gradFill>
                <a:latin typeface="Segoe UI"/>
                <a:cs typeface="Segoe UI Semibold" panose="020B0702040204020203" pitchFamily="34" charset="0"/>
              </a:rPr>
              <a:t> o fronteras de país</a:t>
            </a:r>
          </a:p>
          <a:p>
            <a:pPr marL="0" lvl="1" defTabSz="914367">
              <a:spcBef>
                <a:spcPts val="1176"/>
              </a:spcBef>
            </a:pPr>
            <a:r>
              <a:rPr lang="en-US" sz="1961" dirty="0">
                <a:gradFill>
                  <a:gsLst>
                    <a:gs pos="1250">
                      <a:srgbClr val="1A1A1A"/>
                    </a:gs>
                    <a:gs pos="100000">
                      <a:srgbClr val="1A1A1A"/>
                    </a:gs>
                  </a:gsLst>
                  <a:lin ang="5400000" scaled="0"/>
                </a:gradFill>
                <a:latin typeface="Segoe UI"/>
                <a:cs typeface="Segoe UI Semibold" panose="020B0702040204020203" pitchFamily="34" charset="0"/>
              </a:rPr>
              <a:t>Define el </a:t>
            </a:r>
            <a:r>
              <a:rPr lang="en-US" sz="1961" dirty="0" err="1">
                <a:gradFill>
                  <a:gsLst>
                    <a:gs pos="1250">
                      <a:srgbClr val="1A1A1A"/>
                    </a:gs>
                    <a:gs pos="100000">
                      <a:srgbClr val="1A1A1A"/>
                    </a:gs>
                  </a:gsLst>
                  <a:lin ang="5400000" scaled="0"/>
                </a:gradFill>
                <a:cs typeface="Segoe UI Semibold" panose="020B0702040204020203" pitchFamily="34" charset="0"/>
              </a:rPr>
              <a:t>límite</a:t>
            </a:r>
            <a:r>
              <a:rPr lang="en-US" sz="1961" dirty="0">
                <a:gradFill>
                  <a:gsLst>
                    <a:gs pos="1250">
                      <a:srgbClr val="1A1A1A"/>
                    </a:gs>
                    <a:gs pos="100000">
                      <a:srgbClr val="1A1A1A"/>
                    </a:gs>
                  </a:gsLst>
                  <a:lin ang="5400000" scaled="0"/>
                </a:gradFill>
                <a:cs typeface="Segoe UI Semibold" panose="020B0702040204020203" pitchFamily="34" charset="0"/>
              </a:rPr>
              <a:t> de </a:t>
            </a:r>
            <a:r>
              <a:rPr lang="en-US" sz="1961" dirty="0">
                <a:gradFill>
                  <a:gsLst>
                    <a:gs pos="1250">
                      <a:srgbClr val="1A1A1A"/>
                    </a:gs>
                    <a:gs pos="100000">
                      <a:srgbClr val="1A1A1A"/>
                    </a:gs>
                  </a:gsLst>
                  <a:lin ang="5400000" scaled="0"/>
                </a:gradFill>
                <a:latin typeface="Segoe UI"/>
                <a:cs typeface="Segoe UI Semibold" panose="020B0702040204020203" pitchFamily="34" charset="0"/>
              </a:rPr>
              <a:t>residencia de </a:t>
            </a:r>
            <a:r>
              <a:rPr lang="en-US" sz="1961" dirty="0" err="1">
                <a:gradFill>
                  <a:gsLst>
                    <a:gs pos="1250">
                      <a:srgbClr val="1A1A1A"/>
                    </a:gs>
                    <a:gs pos="100000">
                      <a:srgbClr val="1A1A1A"/>
                    </a:gs>
                  </a:gsLst>
                  <a:lin ang="5400000" scaled="0"/>
                </a:gradFill>
                <a:latin typeface="Segoe UI"/>
                <a:cs typeface="Segoe UI Semibold" panose="020B0702040204020203" pitchFamily="34" charset="0"/>
              </a:rPr>
              <a:t>datos</a:t>
            </a:r>
            <a:r>
              <a:rPr lang="en-US" sz="1961" dirty="0">
                <a:gradFill>
                  <a:gsLst>
                    <a:gs pos="1250">
                      <a:srgbClr val="1A1A1A"/>
                    </a:gs>
                    <a:gs pos="100000">
                      <a:srgbClr val="1A1A1A"/>
                    </a:gs>
                  </a:gsLst>
                  <a:lin ang="5400000" scaled="0"/>
                </a:gradFill>
                <a:latin typeface="Segoe UI"/>
                <a:cs typeface="Segoe UI Semibold" panose="020B0702040204020203" pitchFamily="34" charset="0"/>
              </a:rPr>
              <a:t> para los datos de los clientes</a:t>
            </a:r>
          </a:p>
          <a:p>
            <a:pPr defTabSz="914367">
              <a:spcBef>
                <a:spcPts val="2941"/>
              </a:spcBef>
              <a:buClr>
                <a:srgbClr val="1A1A1A"/>
              </a:buClr>
            </a:pPr>
            <a:endParaRPr lang="en-US" sz="2353" dirty="0">
              <a:gradFill>
                <a:gsLst>
                  <a:gs pos="1250">
                    <a:srgbClr val="1A1A1A"/>
                  </a:gs>
                  <a:gs pos="100000">
                    <a:srgbClr val="1A1A1A"/>
                  </a:gs>
                </a:gsLst>
                <a:lin ang="5400000" scaled="0"/>
              </a:gradFill>
              <a:latin typeface="Segoe UI"/>
            </a:endParaRPr>
          </a:p>
        </p:txBody>
      </p:sp>
      <p:sp>
        <p:nvSpPr>
          <p:cNvPr id="19" name="Text Placeholder 7">
            <a:extLst>
              <a:ext uri="{FF2B5EF4-FFF2-40B4-BE49-F238E27FC236}">
                <a16:creationId xmlns:a16="http://schemas.microsoft.com/office/drawing/2014/main" id="{B9D73394-6074-45FB-9572-E84C318FF7E4}"/>
              </a:ext>
            </a:extLst>
          </p:cNvPr>
          <p:cNvSpPr txBox="1">
            <a:spLocks/>
          </p:cNvSpPr>
          <p:nvPr/>
        </p:nvSpPr>
        <p:spPr>
          <a:xfrm>
            <a:off x="4855806" y="1860530"/>
            <a:ext cx="4055985" cy="4109483"/>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Arial" panose="020B0604020202020204" pitchFamily="34" charset="0"/>
              <a:buNone/>
              <a:tabLst/>
              <a:defRPr lang="en-US" sz="3000" b="0" kern="1200" spc="0" baseline="0" dirty="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400" b="0" kern="1200" spc="0" baseline="0" dirty="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ts val="1176"/>
              </a:spcBef>
              <a:buClr>
                <a:srgbClr val="1A1A1A"/>
              </a:buClr>
            </a:pPr>
            <a:r>
              <a:rPr lang="en-US" sz="2745" dirty="0">
                <a:solidFill>
                  <a:srgbClr val="0D0D0D"/>
                </a:solidFill>
                <a:latin typeface="Segoe UI Semibold" panose="020B0702040204020203" pitchFamily="34" charset="0"/>
                <a:cs typeface="Segoe UI Semibold" panose="020B0702040204020203" pitchFamily="34" charset="0"/>
              </a:rPr>
              <a:t>Una region se define </a:t>
            </a:r>
            <a:br>
              <a:rPr lang="en-US" sz="2745" dirty="0">
                <a:solidFill>
                  <a:srgbClr val="0D0D0D"/>
                </a:solidFill>
                <a:latin typeface="Segoe UI Semibold" panose="020B0702040204020203" pitchFamily="34" charset="0"/>
                <a:cs typeface="Segoe UI Semibold" panose="020B0702040204020203" pitchFamily="34" charset="0"/>
              </a:rPr>
            </a:br>
            <a:r>
              <a:rPr lang="en-US" sz="2745" dirty="0">
                <a:solidFill>
                  <a:srgbClr val="0D0D0D"/>
                </a:solidFill>
                <a:latin typeface="Segoe UI Semibold" panose="020B0702040204020203" pitchFamily="34" charset="0"/>
                <a:cs typeface="Segoe UI Semibold" panose="020B0702040204020203" pitchFamily="34" charset="0"/>
              </a:rPr>
              <a:t>por un ancho de banda y </a:t>
            </a:r>
            <a:r>
              <a:rPr lang="en-US" sz="2745" dirty="0" err="1">
                <a:solidFill>
                  <a:srgbClr val="0D0D0D"/>
                </a:solidFill>
                <a:latin typeface="Segoe UI Semibold" panose="020B0702040204020203" pitchFamily="34" charset="0"/>
                <a:cs typeface="Segoe UI Semibold" panose="020B0702040204020203" pitchFamily="34" charset="0"/>
              </a:rPr>
              <a:t>sobre</a:t>
            </a:r>
            <a:r>
              <a:rPr lang="en-US" sz="2745" dirty="0">
                <a:solidFill>
                  <a:srgbClr val="0D0D0D"/>
                </a:solidFill>
                <a:latin typeface="Segoe UI Semibold" panose="020B0702040204020203" pitchFamily="34" charset="0"/>
                <a:cs typeface="Segoe UI Semibold" panose="020B0702040204020203" pitchFamily="34" charset="0"/>
              </a:rPr>
              <a:t> </a:t>
            </a:r>
            <a:r>
              <a:rPr lang="en-US" sz="2745" dirty="0" err="1">
                <a:solidFill>
                  <a:srgbClr val="0D0D0D"/>
                </a:solidFill>
                <a:latin typeface="Segoe UI Semibold" panose="020B0702040204020203" pitchFamily="34" charset="0"/>
                <a:cs typeface="Segoe UI Semibold" panose="020B0702040204020203" pitchFamily="34" charset="0"/>
              </a:rPr>
              <a:t>su</a:t>
            </a:r>
            <a:r>
              <a:rPr lang="en-US" sz="2745" dirty="0">
                <a:solidFill>
                  <a:srgbClr val="0D0D0D"/>
                </a:solidFill>
                <a:latin typeface="Segoe UI Semibold" panose="020B0702040204020203" pitchFamily="34" charset="0"/>
                <a:cs typeface="Segoe UI Semibold" panose="020B0702040204020203" pitchFamily="34" charset="0"/>
              </a:rPr>
              <a:t> latencia</a:t>
            </a:r>
          </a:p>
          <a:p>
            <a:pPr marL="0" lvl="1" defTabSz="914367">
              <a:spcBef>
                <a:spcPts val="1176"/>
              </a:spcBef>
            </a:pPr>
            <a:r>
              <a:rPr lang="en-US" sz="1961" dirty="0">
                <a:gradFill>
                  <a:gsLst>
                    <a:gs pos="1250">
                      <a:srgbClr val="1A1A1A"/>
                    </a:gs>
                    <a:gs pos="100000">
                      <a:srgbClr val="1A1A1A"/>
                    </a:gs>
                  </a:gsLst>
                  <a:lin ang="5400000" scaled="0"/>
                </a:gradFill>
                <a:latin typeface="Segoe UI"/>
                <a:cs typeface="Segoe UI Semibold" panose="020B0702040204020203" pitchFamily="34" charset="0"/>
              </a:rPr>
              <a:t>Diámetro de latencia de 2 ms (ida y vuelta)</a:t>
            </a:r>
          </a:p>
          <a:p>
            <a:pPr marL="0" lvl="1" defTabSz="914367">
              <a:spcBef>
                <a:spcPts val="1176"/>
              </a:spcBef>
            </a:pPr>
            <a:r>
              <a:rPr lang="en-US" sz="1961" dirty="0">
                <a:gradFill>
                  <a:gsLst>
                    <a:gs pos="1250">
                      <a:srgbClr val="1A1A1A"/>
                    </a:gs>
                    <a:gs pos="100000">
                      <a:srgbClr val="1A1A1A"/>
                    </a:gs>
                  </a:gsLst>
                  <a:lin ang="5400000" scaled="0"/>
                </a:gradFill>
                <a:latin typeface="Segoe UI"/>
                <a:cs typeface="Segoe UI Semibold" panose="020B0702040204020203" pitchFamily="34" charset="0"/>
              </a:rPr>
              <a:t>Los clientes ven regiones, no DCs</a:t>
            </a:r>
          </a:p>
          <a:p>
            <a:pPr marL="0" lvl="1" defTabSz="914367">
              <a:spcBef>
                <a:spcPts val="1176"/>
              </a:spcBef>
            </a:pPr>
            <a:r>
              <a:rPr lang="en-US" sz="1961" dirty="0">
                <a:gradFill>
                  <a:gsLst>
                    <a:gs pos="1250">
                      <a:srgbClr val="1A1A1A"/>
                    </a:gs>
                    <a:gs pos="100000">
                      <a:srgbClr val="1A1A1A"/>
                    </a:gs>
                  </a:gsLst>
                  <a:lin ang="5400000" scaled="0"/>
                </a:gradFill>
                <a:latin typeface="Segoe UI"/>
                <a:cs typeface="Segoe UI Semibold" panose="020B0702040204020203" pitchFamily="34" charset="0"/>
              </a:rPr>
              <a:t>Diferentes zonas de </a:t>
            </a:r>
            <a:r>
              <a:rPr lang="en-US" sz="1961" dirty="0" err="1">
                <a:gradFill>
                  <a:gsLst>
                    <a:gs pos="1250">
                      <a:srgbClr val="1A1A1A"/>
                    </a:gs>
                    <a:gs pos="100000">
                      <a:srgbClr val="1A1A1A"/>
                    </a:gs>
                  </a:gsLst>
                  <a:lin ang="5400000" scaled="0"/>
                </a:gradFill>
                <a:latin typeface="Segoe UI"/>
                <a:cs typeface="Segoe UI Semibold" panose="020B0702040204020203" pitchFamily="34" charset="0"/>
              </a:rPr>
              <a:t>fallas</a:t>
            </a:r>
            <a:r>
              <a:rPr lang="en-US" sz="1961" dirty="0">
                <a:gradFill>
                  <a:gsLst>
                    <a:gs pos="1250">
                      <a:srgbClr val="1A1A1A"/>
                    </a:gs>
                    <a:gs pos="100000">
                      <a:srgbClr val="1A1A1A"/>
                    </a:gs>
                  </a:gsLst>
                  <a:lin ang="5400000" scaled="0"/>
                </a:gradFill>
                <a:latin typeface="Segoe UI"/>
                <a:cs typeface="Segoe UI Semibold" panose="020B0702040204020203" pitchFamily="34" charset="0"/>
              </a:rPr>
              <a:t> e </a:t>
            </a:r>
            <a:r>
              <a:rPr lang="en-US" sz="1961" dirty="0" err="1">
                <a:gradFill>
                  <a:gsLst>
                    <a:gs pos="1250">
                      <a:srgbClr val="1A1A1A"/>
                    </a:gs>
                    <a:gs pos="100000">
                      <a:srgbClr val="1A1A1A"/>
                    </a:gs>
                  </a:gsLst>
                  <a:lin ang="5400000" scaled="0"/>
                </a:gradFill>
                <a:latin typeface="Segoe UI"/>
                <a:cs typeface="Segoe UI Semibold" panose="020B0702040204020203" pitchFamily="34" charset="0"/>
              </a:rPr>
              <a:t>inundación</a:t>
            </a:r>
            <a:r>
              <a:rPr lang="en-US" sz="1961" dirty="0">
                <a:gradFill>
                  <a:gsLst>
                    <a:gs pos="1250">
                      <a:srgbClr val="1A1A1A"/>
                    </a:gs>
                    <a:gs pos="100000">
                      <a:srgbClr val="1A1A1A"/>
                    </a:gs>
                  </a:gsLst>
                  <a:lin ang="5400000" scaled="0"/>
                </a:gradFill>
                <a:latin typeface="Segoe UI"/>
                <a:cs typeface="Segoe UI Semibold" panose="020B0702040204020203" pitchFamily="34" charset="0"/>
              </a:rPr>
              <a:t>, red eléctrica, zona de huracanes</a:t>
            </a:r>
          </a:p>
          <a:p>
            <a:pPr marL="0" lvl="1" defTabSz="914367">
              <a:spcBef>
                <a:spcPts val="1176"/>
              </a:spcBef>
            </a:pPr>
            <a:r>
              <a:rPr lang="en-US" sz="1961" dirty="0">
                <a:gradFill>
                  <a:gsLst>
                    <a:gs pos="1250">
                      <a:srgbClr val="1A1A1A"/>
                    </a:gs>
                    <a:gs pos="100000">
                      <a:srgbClr val="1A1A1A"/>
                    </a:gs>
                  </a:gsLst>
                  <a:lin ang="5400000" scaled="0"/>
                </a:gradFill>
                <a:latin typeface="Segoe UI"/>
                <a:cs typeface="Segoe UI Semibold" panose="020B0702040204020203" pitchFamily="34" charset="0"/>
              </a:rPr>
              <a:t>Típicamente a cientos de millas de distancia</a:t>
            </a:r>
          </a:p>
        </p:txBody>
      </p:sp>
      <p:grpSp>
        <p:nvGrpSpPr>
          <p:cNvPr id="7" name="Group 6">
            <a:extLst>
              <a:ext uri="{FF2B5EF4-FFF2-40B4-BE49-F238E27FC236}">
                <a16:creationId xmlns:a16="http://schemas.microsoft.com/office/drawing/2014/main" id="{915DC7E3-0F09-4101-87BF-704ACFC29993}"/>
              </a:ext>
            </a:extLst>
          </p:cNvPr>
          <p:cNvGrpSpPr/>
          <p:nvPr/>
        </p:nvGrpSpPr>
        <p:grpSpPr>
          <a:xfrm>
            <a:off x="9463764" y="1769592"/>
            <a:ext cx="1613565" cy="1613565"/>
            <a:chOff x="9653532" y="1804580"/>
            <a:chExt cx="1645920" cy="1645920"/>
          </a:xfrm>
        </p:grpSpPr>
        <p:sp>
          <p:nvSpPr>
            <p:cNvPr id="5" name="Oval 4">
              <a:extLst>
                <a:ext uri="{FF2B5EF4-FFF2-40B4-BE49-F238E27FC236}">
                  <a16:creationId xmlns:a16="http://schemas.microsoft.com/office/drawing/2014/main" id="{1A8455AC-FAA0-4E32-AACE-A238630F5A0D}"/>
                </a:ext>
              </a:extLst>
            </p:cNvPr>
            <p:cNvSpPr/>
            <p:nvPr/>
          </p:nvSpPr>
          <p:spPr bwMode="auto">
            <a:xfrm>
              <a:off x="9653532" y="1804580"/>
              <a:ext cx="1645920" cy="164592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 name="TextBox 5">
              <a:extLst>
                <a:ext uri="{FF2B5EF4-FFF2-40B4-BE49-F238E27FC236}">
                  <a16:creationId xmlns:a16="http://schemas.microsoft.com/office/drawing/2014/main" id="{A938AB0B-8135-46A3-BA1C-2DD0413D7F1B}"/>
                </a:ext>
              </a:extLst>
            </p:cNvPr>
            <p:cNvSpPr txBox="1"/>
            <p:nvPr/>
          </p:nvSpPr>
          <p:spPr>
            <a:xfrm>
              <a:off x="9843787" y="2355158"/>
              <a:ext cx="1265411" cy="544765"/>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dirty="0">
                  <a:solidFill>
                    <a:srgbClr val="1A1A1A"/>
                  </a:solidFill>
                  <a:latin typeface="Segoe UI Semibold"/>
                </a:rPr>
                <a:t>Región 1</a:t>
              </a:r>
            </a:p>
          </p:txBody>
        </p:sp>
      </p:grpSp>
      <p:grpSp>
        <p:nvGrpSpPr>
          <p:cNvPr id="13" name="Group 12">
            <a:extLst>
              <a:ext uri="{FF2B5EF4-FFF2-40B4-BE49-F238E27FC236}">
                <a16:creationId xmlns:a16="http://schemas.microsoft.com/office/drawing/2014/main" id="{C8E14D27-2756-4FDD-B860-23D775DC4F85}"/>
              </a:ext>
            </a:extLst>
          </p:cNvPr>
          <p:cNvGrpSpPr/>
          <p:nvPr/>
        </p:nvGrpSpPr>
        <p:grpSpPr>
          <a:xfrm>
            <a:off x="9463764" y="4623042"/>
            <a:ext cx="1613565" cy="1613565"/>
            <a:chOff x="9653532" y="4715247"/>
            <a:chExt cx="1645920" cy="1645920"/>
          </a:xfrm>
        </p:grpSpPr>
        <p:sp>
          <p:nvSpPr>
            <p:cNvPr id="9" name="Oval 8">
              <a:extLst>
                <a:ext uri="{FF2B5EF4-FFF2-40B4-BE49-F238E27FC236}">
                  <a16:creationId xmlns:a16="http://schemas.microsoft.com/office/drawing/2014/main" id="{8971239C-A2F4-4DE3-9E51-701722A87DD1}"/>
                </a:ext>
              </a:extLst>
            </p:cNvPr>
            <p:cNvSpPr/>
            <p:nvPr/>
          </p:nvSpPr>
          <p:spPr bwMode="auto">
            <a:xfrm>
              <a:off x="9653532" y="4715247"/>
              <a:ext cx="1645920" cy="164592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1A1A1A"/>
                </a:solidFill>
                <a:latin typeface="Segoe UI Semibold"/>
                <a:ea typeface="Segoe UI" pitchFamily="34" charset="0"/>
                <a:cs typeface="Segoe UI" pitchFamily="34" charset="0"/>
              </a:endParaRPr>
            </a:p>
          </p:txBody>
        </p:sp>
        <p:sp>
          <p:nvSpPr>
            <p:cNvPr id="11" name="TextBox 10">
              <a:extLst>
                <a:ext uri="{FF2B5EF4-FFF2-40B4-BE49-F238E27FC236}">
                  <a16:creationId xmlns:a16="http://schemas.microsoft.com/office/drawing/2014/main" id="{09E9ED38-D7D6-403C-A93F-9DA4A177528D}"/>
                </a:ext>
              </a:extLst>
            </p:cNvPr>
            <p:cNvSpPr txBox="1"/>
            <p:nvPr/>
          </p:nvSpPr>
          <p:spPr>
            <a:xfrm>
              <a:off x="9828398" y="5265825"/>
              <a:ext cx="1296189" cy="544765"/>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dirty="0">
                  <a:solidFill>
                    <a:srgbClr val="1A1A1A"/>
                  </a:solidFill>
                  <a:latin typeface="Segoe UI Semibold"/>
                </a:rPr>
                <a:t>Región 2</a:t>
              </a:r>
            </a:p>
          </p:txBody>
        </p:sp>
      </p:grpSp>
      <p:grpSp>
        <p:nvGrpSpPr>
          <p:cNvPr id="14" name="Group 13">
            <a:extLst>
              <a:ext uri="{FF2B5EF4-FFF2-40B4-BE49-F238E27FC236}">
                <a16:creationId xmlns:a16="http://schemas.microsoft.com/office/drawing/2014/main" id="{DDD5BD1D-DAE8-4256-B2EC-92F1216E8E52}"/>
              </a:ext>
            </a:extLst>
          </p:cNvPr>
          <p:cNvGrpSpPr/>
          <p:nvPr/>
        </p:nvGrpSpPr>
        <p:grpSpPr>
          <a:xfrm>
            <a:off x="9664412" y="3459421"/>
            <a:ext cx="1212284" cy="1098284"/>
            <a:chOff x="9858203" y="3528292"/>
            <a:chExt cx="1236593" cy="1120307"/>
          </a:xfrm>
        </p:grpSpPr>
        <p:cxnSp>
          <p:nvCxnSpPr>
            <p:cNvPr id="8" name="Straight Arrow Connector 7">
              <a:extLst>
                <a:ext uri="{FF2B5EF4-FFF2-40B4-BE49-F238E27FC236}">
                  <a16:creationId xmlns:a16="http://schemas.microsoft.com/office/drawing/2014/main" id="{9DF4B29B-69A5-461F-88DE-9A04E557F1D8}"/>
                </a:ext>
              </a:extLst>
            </p:cNvPr>
            <p:cNvCxnSpPr/>
            <p:nvPr/>
          </p:nvCxnSpPr>
          <p:spPr>
            <a:xfrm>
              <a:off x="10476492" y="3528292"/>
              <a:ext cx="0" cy="1120307"/>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2774D1-7422-44DA-9C73-6A865FC5D6C6}"/>
                </a:ext>
              </a:extLst>
            </p:cNvPr>
            <p:cNvSpPr txBox="1"/>
            <p:nvPr/>
          </p:nvSpPr>
          <p:spPr>
            <a:xfrm>
              <a:off x="9858203" y="4041310"/>
              <a:ext cx="1236593" cy="193899"/>
            </a:xfrm>
            <a:prstGeom prst="rect">
              <a:avLst/>
            </a:prstGeom>
            <a:solidFill>
              <a:schemeClr val="bg1">
                <a:lumMod val="95000"/>
              </a:schemeClr>
            </a:solidFill>
          </p:spPr>
          <p:txBody>
            <a:bodyPr wrap="square" lIns="0" tIns="0" rIns="0" bIns="0" rtlCol="0">
              <a:spAutoFit/>
            </a:bodyPr>
            <a:lstStyle>
              <a:defPPr>
                <a:defRPr lang="en-US"/>
              </a:defPPr>
              <a:lvl1pPr algn="ctr">
                <a:lnSpc>
                  <a:spcPct val="90000"/>
                </a:lnSpc>
                <a:spcAft>
                  <a:spcPts val="600"/>
                </a:spcAft>
                <a:defRPr>
                  <a:latin typeface="+mj-lt"/>
                </a:defRPr>
              </a:lvl1pPr>
            </a:lstStyle>
            <a:p>
              <a:pPr defTabSz="914367">
                <a:spcAft>
                  <a:spcPts val="588"/>
                </a:spcAft>
              </a:pPr>
              <a:r>
                <a:rPr lang="en-US" sz="1372" dirty="0">
                  <a:solidFill>
                    <a:srgbClr val="1A1A1A"/>
                  </a:solidFill>
                  <a:latin typeface="Segoe UI Semibold"/>
                </a:rPr>
                <a:t>100 millas</a:t>
              </a:r>
            </a:p>
          </p:txBody>
        </p:sp>
      </p:grpSp>
    </p:spTree>
    <p:extLst>
      <p:ext uri="{BB962C8B-B14F-4D97-AF65-F5344CB8AC3E}">
        <p14:creationId xmlns:p14="http://schemas.microsoft.com/office/powerpoint/2010/main" val="106879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 calcmode="lin" valueType="num">
                                      <p:cBhvr additive="base">
                                        <p:cTn id="11" dur="500" fill="hold"/>
                                        <p:tgtEl>
                                          <p:spTgt spid="18">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8">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 calcmode="lin" valueType="num">
                                      <p:cBhvr additive="base">
                                        <p:cTn id="15" dur="500" fill="hold"/>
                                        <p:tgtEl>
                                          <p:spTgt spid="18">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anim calcmode="lin" valueType="num">
                                      <p:cBhvr additive="base">
                                        <p:cTn id="21"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9">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19">
                                            <p:txEl>
                                              <p:pRg st="1" end="1"/>
                                            </p:txEl>
                                          </p:spTgt>
                                        </p:tgtEl>
                                        <p:attrNameLst>
                                          <p:attrName>style.visibility</p:attrName>
                                        </p:attrNameLst>
                                      </p:cBhvr>
                                      <p:to>
                                        <p:strVal val="visible"/>
                                      </p:to>
                                    </p:set>
                                    <p:anim calcmode="lin" valueType="num">
                                      <p:cBhvr additive="base">
                                        <p:cTn id="25" dur="500" fill="hold"/>
                                        <p:tgtEl>
                                          <p:spTgt spid="19">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9">
                                            <p:txEl>
                                              <p:pRg st="1" end="1"/>
                                            </p:txEl>
                                          </p:spTgt>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
                                            <p:txEl>
                                              <p:pRg st="2" end="2"/>
                                            </p:txEl>
                                          </p:spTgt>
                                        </p:tgtEl>
                                        <p:attrNameLst>
                                          <p:attrName>style.visibility</p:attrName>
                                        </p:attrNameLst>
                                      </p:cBhvr>
                                      <p:to>
                                        <p:strVal val="visible"/>
                                      </p:to>
                                    </p:set>
                                    <p:anim calcmode="lin" valueType="num">
                                      <p:cBhvr additive="base">
                                        <p:cTn id="29" dur="500" fill="hold"/>
                                        <p:tgtEl>
                                          <p:spTgt spid="19">
                                            <p:txEl>
                                              <p:pRg st="2" end="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9">
                                            <p:txEl>
                                              <p:pRg st="2" end="2"/>
                                            </p:txEl>
                                          </p:spTgt>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19">
                                            <p:txEl>
                                              <p:pRg st="3" end="3"/>
                                            </p:txEl>
                                          </p:spTgt>
                                        </p:tgtEl>
                                        <p:attrNameLst>
                                          <p:attrName>style.visibility</p:attrName>
                                        </p:attrNameLst>
                                      </p:cBhvr>
                                      <p:to>
                                        <p:strVal val="visible"/>
                                      </p:to>
                                    </p:set>
                                    <p:anim calcmode="lin" valueType="num">
                                      <p:cBhvr additive="base">
                                        <p:cTn id="33" dur="500" fill="hold"/>
                                        <p:tgtEl>
                                          <p:spTgt spid="19">
                                            <p:txEl>
                                              <p:pRg st="3" end="3"/>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9">
                                            <p:txEl>
                                              <p:pRg st="3" end="3"/>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19">
                                            <p:txEl>
                                              <p:pRg st="4" end="4"/>
                                            </p:txEl>
                                          </p:spTgt>
                                        </p:tgtEl>
                                        <p:attrNameLst>
                                          <p:attrName>style.visibility</p:attrName>
                                        </p:attrNameLst>
                                      </p:cBhvr>
                                      <p:to>
                                        <p:strVal val="visible"/>
                                      </p:to>
                                    </p:set>
                                    <p:anim calcmode="lin" valueType="num">
                                      <p:cBhvr additive="base">
                                        <p:cTn id="37" dur="500" fill="hold"/>
                                        <p:tgtEl>
                                          <p:spTgt spid="19">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9">
                                            <p:txEl>
                                              <p:pRg st="4" end="4"/>
                                            </p:txEl>
                                          </p:spTgt>
                                        </p:tgtEl>
                                        <p:attrNameLst>
                                          <p:attrName>ppt_y</p:attrName>
                                        </p:attrNameLst>
                                      </p:cBhvr>
                                      <p:tavLst>
                                        <p:tav tm="0">
                                          <p:val>
                                            <p:strVal val="#ppt_y"/>
                                          </p:val>
                                        </p:tav>
                                        <p:tav tm="100000">
                                          <p:val>
                                            <p:strVal val="#ppt_y"/>
                                          </p:val>
                                        </p:tav>
                                      </p:tavLst>
                                    </p:anim>
                                  </p:childTnLst>
                                </p:cTn>
                              </p:par>
                              <p:par>
                                <p:cTn id="39" presetID="1" presetClass="entr" presetSubtype="0" fill="hold" nodeType="withEffect">
                                  <p:stCondLst>
                                    <p:cond delay="250"/>
                                  </p:stCondLst>
                                  <p:childTnLst>
                                    <p:set>
                                      <p:cBhvr>
                                        <p:cTn id="40" dur="1" fill="hold">
                                          <p:stCondLst>
                                            <p:cond delay="499"/>
                                          </p:stCondLst>
                                        </p:cTn>
                                        <p:tgtEl>
                                          <p:spTgt spid="7"/>
                                        </p:tgtEl>
                                        <p:attrNameLst>
                                          <p:attrName>style.visibility</p:attrName>
                                        </p:attrNameLst>
                                      </p:cBhvr>
                                      <p:to>
                                        <p:strVal val="visible"/>
                                      </p:to>
                                    </p:set>
                                  </p:childTnLst>
                                </p:cTn>
                              </p:par>
                              <p:par>
                                <p:cTn id="41" presetID="6" presetClass="emph" presetSubtype="0" accel="100000" autoRev="1" fill="hold" nodeType="withEffect">
                                  <p:stCondLst>
                                    <p:cond delay="250"/>
                                  </p:stCondLst>
                                  <p:childTnLst>
                                    <p:animScale>
                                      <p:cBhvr>
                                        <p:cTn id="42" dur="500" fill="hold"/>
                                        <p:tgtEl>
                                          <p:spTgt spid="7"/>
                                        </p:tgtEl>
                                      </p:cBhvr>
                                      <p:by x="0" y="0"/>
                                    </p:animScale>
                                  </p:childTnLst>
                                </p:cTn>
                              </p:par>
                              <p:par>
                                <p:cTn id="43" presetID="1" presetClass="entr" presetSubtype="0" fill="hold" nodeType="withEffect">
                                  <p:stCondLst>
                                    <p:cond delay="500"/>
                                  </p:stCondLst>
                                  <p:childTnLst>
                                    <p:set>
                                      <p:cBhvr>
                                        <p:cTn id="44" dur="1" fill="hold">
                                          <p:stCondLst>
                                            <p:cond delay="499"/>
                                          </p:stCondLst>
                                        </p:cTn>
                                        <p:tgtEl>
                                          <p:spTgt spid="13"/>
                                        </p:tgtEl>
                                        <p:attrNameLst>
                                          <p:attrName>style.visibility</p:attrName>
                                        </p:attrNameLst>
                                      </p:cBhvr>
                                      <p:to>
                                        <p:strVal val="visible"/>
                                      </p:to>
                                    </p:set>
                                  </p:childTnLst>
                                </p:cTn>
                              </p:par>
                              <p:par>
                                <p:cTn id="45" presetID="6" presetClass="emph" presetSubtype="0" accel="100000" autoRev="1" fill="hold" nodeType="withEffect">
                                  <p:stCondLst>
                                    <p:cond delay="500"/>
                                  </p:stCondLst>
                                  <p:childTnLst>
                                    <p:animScale>
                                      <p:cBhvr>
                                        <p:cTn id="46" dur="500" fill="hold"/>
                                        <p:tgtEl>
                                          <p:spTgt spid="13"/>
                                        </p:tgtEl>
                                      </p:cBhvr>
                                      <p:by x="0" y="0"/>
                                    </p:animScale>
                                  </p:childTnLst>
                                </p:cTn>
                              </p:par>
                            </p:childTnLst>
                          </p:cTn>
                        </p:par>
                        <p:par>
                          <p:cTn id="47" fill="hold">
                            <p:stCondLst>
                              <p:cond delay="1500"/>
                            </p:stCondLst>
                            <p:childTnLst>
                              <p:par>
                                <p:cTn id="48" presetID="16" presetClass="entr" presetSubtype="42"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outHorizontal)">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1" y="1447369"/>
            <a:ext cx="12192000" cy="54101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itle 8"/>
          <p:cNvSpPr>
            <a:spLocks noGrp="1"/>
          </p:cNvSpPr>
          <p:nvPr>
            <p:ph type="title"/>
          </p:nvPr>
        </p:nvSpPr>
        <p:spPr/>
        <p:txBody>
          <a:bodyPr/>
          <a:lstStyle/>
          <a:p>
            <a:r>
              <a:rPr lang="en-US" dirty="0">
                <a:solidFill>
                  <a:schemeClr val="accent1"/>
                </a:solidFill>
              </a:rPr>
              <a:t>Zonas de disponibilidad </a:t>
            </a:r>
            <a:r>
              <a:rPr lang="en-US" dirty="0"/>
              <a:t>| resiliencia intrarregión</a:t>
            </a:r>
          </a:p>
        </p:txBody>
      </p:sp>
      <p:sp>
        <p:nvSpPr>
          <p:cNvPr id="3" name="Content Placeholder 2"/>
          <p:cNvSpPr>
            <a:spLocks noGrp="1"/>
          </p:cNvSpPr>
          <p:nvPr>
            <p:ph type="body" sz="quarter" idx="4294967295"/>
          </p:nvPr>
        </p:nvSpPr>
        <p:spPr>
          <a:xfrm>
            <a:off x="588263" y="1962177"/>
            <a:ext cx="4816508" cy="3929345"/>
          </a:xfrm>
        </p:spPr>
        <p:txBody>
          <a:bodyPr/>
          <a:lstStyle/>
          <a:p>
            <a:pPr marL="0" indent="0">
              <a:buNone/>
            </a:pPr>
            <a:r>
              <a:rPr lang="en-US" sz="1961" dirty="0">
                <a:latin typeface="Segoe UI Semibold" panose="020B0702040204020203" pitchFamily="34" charset="0"/>
                <a:cs typeface="Segoe UI Semibold" panose="020B0702040204020203" pitchFamily="34" charset="0"/>
              </a:rPr>
              <a:t>Las AZ </a:t>
            </a:r>
            <a:r>
              <a:rPr lang="es-PA" sz="1961" dirty="0">
                <a:latin typeface="Segoe UI Semibold" panose="020B0702040204020203" pitchFamily="34" charset="0"/>
                <a:cs typeface="Segoe UI Semibold" panose="020B0702040204020203" pitchFamily="34" charset="0"/>
              </a:rPr>
              <a:t>proporcionan alta disponibilidad ante fallas de DC y software</a:t>
            </a:r>
          </a:p>
          <a:p>
            <a:pPr marL="0" indent="0">
              <a:buNone/>
            </a:pPr>
            <a:r>
              <a:rPr lang="en-US" sz="1568" dirty="0" err="1">
                <a:latin typeface="+mn-lt"/>
                <a:cs typeface="+mn-cs"/>
              </a:rPr>
              <a:t>Promesa</a:t>
            </a:r>
            <a:r>
              <a:rPr lang="en-US" sz="1568" dirty="0">
                <a:latin typeface="+mn-lt"/>
                <a:cs typeface="+mn-cs"/>
              </a:rPr>
              <a:t> al cliente: un fallo en una </a:t>
            </a:r>
            <a:r>
              <a:rPr lang="en-US" sz="1568" b="1" dirty="0">
                <a:latin typeface="+mn-lt"/>
                <a:cs typeface="+mn-cs"/>
              </a:rPr>
              <a:t>AZ</a:t>
            </a:r>
            <a:r>
              <a:rPr lang="en-US" sz="1568" dirty="0">
                <a:latin typeface="+mn-lt"/>
                <a:cs typeface="+mn-cs"/>
              </a:rPr>
              <a:t> no debe </a:t>
            </a:r>
            <a:r>
              <a:rPr lang="en-US" sz="1568" dirty="0" err="1">
                <a:latin typeface="+mn-lt"/>
                <a:cs typeface="+mn-cs"/>
              </a:rPr>
              <a:t>causar</a:t>
            </a:r>
            <a:r>
              <a:rPr lang="en-US" sz="1568" dirty="0">
                <a:latin typeface="+mn-lt"/>
                <a:cs typeface="+mn-cs"/>
              </a:rPr>
              <a:t> un </a:t>
            </a:r>
            <a:r>
              <a:rPr lang="en-US" sz="1568" dirty="0" err="1">
                <a:latin typeface="+mn-lt"/>
                <a:cs typeface="+mn-cs"/>
              </a:rPr>
              <a:t>fallo</a:t>
            </a:r>
            <a:r>
              <a:rPr lang="en-US" sz="1568" dirty="0">
                <a:latin typeface="+mn-lt"/>
                <a:cs typeface="+mn-cs"/>
              </a:rPr>
              <a:t> </a:t>
            </a:r>
            <a:r>
              <a:rPr lang="en-US" sz="1568" dirty="0" err="1">
                <a:latin typeface="+mn-lt"/>
                <a:cs typeface="+mn-cs"/>
              </a:rPr>
              <a:t>en</a:t>
            </a:r>
            <a:r>
              <a:rPr lang="en-US" sz="1568" dirty="0">
                <a:latin typeface="+mn-lt"/>
                <a:cs typeface="+mn-cs"/>
              </a:rPr>
              <a:t> </a:t>
            </a:r>
            <a:r>
              <a:rPr lang="en-US" sz="1568" dirty="0" err="1">
                <a:latin typeface="+mn-lt"/>
                <a:cs typeface="+mn-cs"/>
              </a:rPr>
              <a:t>otras</a:t>
            </a:r>
            <a:r>
              <a:rPr lang="en-US" sz="1568" dirty="0">
                <a:latin typeface="+mn-lt"/>
                <a:cs typeface="+mn-cs"/>
              </a:rPr>
              <a:t> </a:t>
            </a:r>
            <a:r>
              <a:rPr lang="en-US" sz="1568" b="1" dirty="0">
                <a:latin typeface="+mn-lt"/>
                <a:cs typeface="+mn-cs"/>
              </a:rPr>
              <a:t>AZ</a:t>
            </a:r>
            <a:r>
              <a:rPr lang="en-US" sz="1568" dirty="0">
                <a:latin typeface="+mn-lt"/>
                <a:cs typeface="+mn-cs"/>
              </a:rPr>
              <a:t> dentro de la </a:t>
            </a:r>
            <a:r>
              <a:rPr lang="en-US" sz="1568" dirty="0" err="1">
                <a:latin typeface="+mn-lt"/>
                <a:cs typeface="+mn-cs"/>
              </a:rPr>
              <a:t>misma</a:t>
            </a:r>
            <a:r>
              <a:rPr lang="en-US" sz="1568" dirty="0">
                <a:latin typeface="+mn-lt"/>
                <a:cs typeface="+mn-cs"/>
              </a:rPr>
              <a:t> </a:t>
            </a:r>
            <a:r>
              <a:rPr lang="en-US" sz="1568" dirty="0" err="1">
                <a:latin typeface="+mn-lt"/>
                <a:cs typeface="+mn-cs"/>
              </a:rPr>
              <a:t>región</a:t>
            </a:r>
            <a:endParaRPr lang="en-US" sz="1568" dirty="0">
              <a:latin typeface="+mn-lt"/>
              <a:cs typeface="+mn-cs"/>
            </a:endParaRPr>
          </a:p>
          <a:p>
            <a:pPr marL="0" lvl="1" indent="0">
              <a:spcBef>
                <a:spcPts val="784"/>
              </a:spcBef>
              <a:buNone/>
            </a:pPr>
            <a:r>
              <a:rPr lang="en-US" sz="1568" dirty="0" err="1"/>
              <a:t>Diferentes</a:t>
            </a:r>
            <a:r>
              <a:rPr lang="en-US" sz="1568" dirty="0"/>
              <a:t> </a:t>
            </a:r>
            <a:r>
              <a:rPr lang="en-US" sz="1568" dirty="0" err="1"/>
              <a:t>generadores</a:t>
            </a:r>
            <a:r>
              <a:rPr lang="en-US" sz="1568" dirty="0"/>
              <a:t>, líneas eléctricas, red, </a:t>
            </a:r>
            <a:r>
              <a:rPr lang="en-US" sz="1568" dirty="0" err="1"/>
              <a:t>agua</a:t>
            </a:r>
            <a:endParaRPr lang="en-US" sz="1568" dirty="0"/>
          </a:p>
          <a:p>
            <a:pPr marL="0" lvl="1" indent="0">
              <a:spcBef>
                <a:spcPts val="784"/>
              </a:spcBef>
              <a:buNone/>
            </a:pPr>
            <a:r>
              <a:rPr lang="en-US" sz="1568" dirty="0"/>
              <a:t>Los clientes pueden realizar replicación sincrónica a nivel de aplicación entre </a:t>
            </a:r>
            <a:r>
              <a:rPr lang="en-US" sz="1568" b="1" dirty="0"/>
              <a:t>AZ</a:t>
            </a:r>
          </a:p>
          <a:p>
            <a:pPr marL="0" lvl="1" indent="0">
              <a:spcBef>
                <a:spcPts val="784"/>
              </a:spcBef>
              <a:buNone/>
            </a:pPr>
            <a:r>
              <a:rPr lang="en-US" sz="1568" dirty="0"/>
              <a:t>Tres es suficiente para quórum </a:t>
            </a:r>
          </a:p>
          <a:p>
            <a:pPr marL="0" indent="0">
              <a:spcBef>
                <a:spcPts val="1765"/>
              </a:spcBef>
              <a:buNone/>
            </a:pPr>
            <a:r>
              <a:rPr lang="en-US" sz="1961" dirty="0">
                <a:latin typeface="Segoe UI Semibold" panose="020B0702040204020203" pitchFamily="34" charset="0"/>
                <a:cs typeface="Segoe UI Semibold" panose="020B0702040204020203" pitchFamily="34" charset="0"/>
              </a:rPr>
              <a:t>Las regiones ofrecen varias zonas de disponibilidad (AZ)</a:t>
            </a:r>
          </a:p>
          <a:p>
            <a:pPr marL="0" lvl="1" indent="0">
              <a:spcBef>
                <a:spcPts val="784"/>
              </a:spcBef>
              <a:buNone/>
            </a:pPr>
            <a:r>
              <a:rPr lang="en-US" sz="1568" dirty="0"/>
              <a:t>Al menos </a:t>
            </a:r>
            <a:r>
              <a:rPr lang="en-US" sz="1568" dirty="0" err="1"/>
              <a:t>tres</a:t>
            </a:r>
            <a:r>
              <a:rPr lang="en-US" sz="1568" dirty="0"/>
              <a:t> </a:t>
            </a:r>
            <a:r>
              <a:rPr lang="en-US" sz="1568" b="1" dirty="0"/>
              <a:t>AZ</a:t>
            </a:r>
          </a:p>
          <a:p>
            <a:pPr marL="0" lvl="1" indent="0">
              <a:spcBef>
                <a:spcPts val="784"/>
              </a:spcBef>
              <a:buNone/>
            </a:pPr>
            <a:r>
              <a:rPr lang="en-US" sz="1568" dirty="0"/>
              <a:t>Una </a:t>
            </a:r>
            <a:r>
              <a:rPr lang="en-US" sz="1568" b="1" dirty="0"/>
              <a:t>AZ</a:t>
            </a:r>
            <a:r>
              <a:rPr lang="en-US" sz="1568" dirty="0"/>
              <a:t> consta de uno o más centros de datos</a:t>
            </a:r>
          </a:p>
        </p:txBody>
      </p:sp>
      <p:sp>
        <p:nvSpPr>
          <p:cNvPr id="2" name="Rectangle: Rounded Corners 1"/>
          <p:cNvSpPr/>
          <p:nvPr/>
        </p:nvSpPr>
        <p:spPr bwMode="auto">
          <a:xfrm>
            <a:off x="6540809" y="1955576"/>
            <a:ext cx="4792039" cy="1860067"/>
          </a:xfrm>
          <a:prstGeom prst="roundRect">
            <a:avLst>
              <a:gd name="adj" fmla="val 0"/>
            </a:avLst>
          </a:prstGeom>
          <a:solidFill>
            <a:schemeClr val="bg1">
              <a:lumMod val="85000"/>
            </a:schemeClr>
          </a:solid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5439">
                    <a:srgbClr val="F8F8F8"/>
                  </a:gs>
                  <a:gs pos="10000">
                    <a:srgbClr val="F8F8F8"/>
                  </a:gs>
                </a:gsLst>
                <a:lin ang="5400000" scaled="0"/>
              </a:gradFill>
              <a:latin typeface="Segoe UI Semilight"/>
            </a:endParaRPr>
          </a:p>
        </p:txBody>
      </p:sp>
      <p:sp>
        <p:nvSpPr>
          <p:cNvPr id="5" name="TextBox 4"/>
          <p:cNvSpPr txBox="1"/>
          <p:nvPr/>
        </p:nvSpPr>
        <p:spPr>
          <a:xfrm>
            <a:off x="6540809" y="1943337"/>
            <a:ext cx="1089338" cy="539822"/>
          </a:xfrm>
          <a:prstGeom prst="rect">
            <a:avLst/>
          </a:prstGeom>
          <a:noFill/>
        </p:spPr>
        <p:txBody>
          <a:bodyPr wrap="none" lIns="182854" tIns="146284" rIns="182854" bIns="146284" rtlCol="0">
            <a:spAutoFit/>
          </a:bodyPr>
          <a:lstStyle/>
          <a:p>
            <a:pPr defTabSz="914367">
              <a:lnSpc>
                <a:spcPct val="90000"/>
              </a:lnSpc>
              <a:spcAft>
                <a:spcPts val="600"/>
              </a:spcAft>
              <a:defRPr/>
            </a:pPr>
            <a:r>
              <a:rPr lang="en-US" sz="1765">
                <a:solidFill>
                  <a:srgbClr val="353535"/>
                </a:solidFill>
                <a:latin typeface="Segoe UI Semibold" panose="020B0702040204020203" pitchFamily="34" charset="0"/>
                <a:cs typeface="Segoe UI Semibold" panose="020B0702040204020203" pitchFamily="34" charset="0"/>
              </a:rPr>
              <a:t>Región</a:t>
            </a:r>
          </a:p>
        </p:txBody>
      </p:sp>
      <p:grpSp>
        <p:nvGrpSpPr>
          <p:cNvPr id="15" name="Group 14"/>
          <p:cNvGrpSpPr/>
          <p:nvPr/>
        </p:nvGrpSpPr>
        <p:grpSpPr>
          <a:xfrm>
            <a:off x="5893548" y="4601378"/>
            <a:ext cx="2982650" cy="1705639"/>
            <a:chOff x="6062697" y="4620622"/>
            <a:chExt cx="2983072" cy="1705882"/>
          </a:xfrm>
        </p:grpSpPr>
        <p:sp>
          <p:nvSpPr>
            <p:cNvPr id="10" name="Rectangle 9"/>
            <p:cNvSpPr/>
            <p:nvPr/>
          </p:nvSpPr>
          <p:spPr bwMode="auto">
            <a:xfrm>
              <a:off x="6110097" y="4620622"/>
              <a:ext cx="2935672" cy="1646005"/>
            </a:xfrm>
            <a:prstGeom prst="rect">
              <a:avLst/>
            </a:prstGeom>
            <a:solidFill>
              <a:schemeClr val="bg1"/>
            </a:solid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5439">
                      <a:srgbClr val="F8F8F8"/>
                    </a:gs>
                    <a:gs pos="10000">
                      <a:srgbClr val="F8F8F8"/>
                    </a:gs>
                  </a:gsLst>
                  <a:lin ang="5400000" scaled="0"/>
                </a:gradFill>
                <a:latin typeface="Segoe UI Semilight"/>
              </a:endParaRPr>
            </a:p>
          </p:txBody>
        </p:sp>
        <p:sp>
          <p:nvSpPr>
            <p:cNvPr id="11" name="TextBox 10"/>
            <p:cNvSpPr txBox="1"/>
            <p:nvPr/>
          </p:nvSpPr>
          <p:spPr>
            <a:xfrm>
              <a:off x="6062697" y="5786605"/>
              <a:ext cx="1807451" cy="539899"/>
            </a:xfrm>
            <a:prstGeom prst="rect">
              <a:avLst/>
            </a:prstGeom>
            <a:noFill/>
          </p:spPr>
          <p:txBody>
            <a:bodyPr wrap="none" lIns="182854" tIns="146284" rIns="182854" bIns="146284" rtlCol="0">
              <a:spAutoFit/>
            </a:bodyPr>
            <a:lstStyle>
              <a:defPPr>
                <a:defRPr lang="en-US"/>
              </a:defPPr>
              <a:lvl1pPr>
                <a:lnSpc>
                  <a:spcPct val="90000"/>
                </a:lnSpc>
                <a:spcAft>
                  <a:spcPts val="612"/>
                </a:spcAft>
                <a:defRPr>
                  <a:latin typeface="Segoe UI Semibold" panose="020B0702040204020203" pitchFamily="34" charset="0"/>
                  <a:cs typeface="Segoe UI Semibold" panose="020B0702040204020203" pitchFamily="34" charset="0"/>
                </a:defRPr>
              </a:lvl1pPr>
            </a:lstStyle>
            <a:p>
              <a:pPr defTabSz="914367">
                <a:spcAft>
                  <a:spcPts val="600"/>
                </a:spcAft>
                <a:defRPr/>
              </a:pPr>
              <a:r>
                <a:rPr lang="en-US" sz="1765">
                  <a:solidFill>
                    <a:srgbClr val="353535"/>
                  </a:solidFill>
                </a:rPr>
                <a:t>Suscripción 1</a:t>
              </a:r>
            </a:p>
          </p:txBody>
        </p:sp>
        <p:sp>
          <p:nvSpPr>
            <p:cNvPr id="12" name="Oval 11"/>
            <p:cNvSpPr>
              <a:spLocks noChangeAspect="1"/>
            </p:cNvSpPr>
            <p:nvPr/>
          </p:nvSpPr>
          <p:spPr bwMode="auto">
            <a:xfrm>
              <a:off x="6300984" y="4881088"/>
              <a:ext cx="713790" cy="717242"/>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AZ1</a:t>
              </a:r>
            </a:p>
          </p:txBody>
        </p:sp>
        <p:sp>
          <p:nvSpPr>
            <p:cNvPr id="13" name="Oval 12"/>
            <p:cNvSpPr>
              <a:spLocks noChangeAspect="1"/>
            </p:cNvSpPr>
            <p:nvPr/>
          </p:nvSpPr>
          <p:spPr bwMode="auto">
            <a:xfrm>
              <a:off x="7223266" y="4881087"/>
              <a:ext cx="713790" cy="717242"/>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AZ2</a:t>
              </a:r>
            </a:p>
          </p:txBody>
        </p:sp>
        <p:sp>
          <p:nvSpPr>
            <p:cNvPr id="14" name="Oval 13"/>
            <p:cNvSpPr>
              <a:spLocks noChangeAspect="1"/>
            </p:cNvSpPr>
            <p:nvPr/>
          </p:nvSpPr>
          <p:spPr bwMode="auto">
            <a:xfrm>
              <a:off x="8145548" y="4881086"/>
              <a:ext cx="713790" cy="717242"/>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AZ3</a:t>
              </a:r>
            </a:p>
          </p:txBody>
        </p:sp>
      </p:grpSp>
      <p:cxnSp>
        <p:nvCxnSpPr>
          <p:cNvPr id="16" name="Straight Arrow Connector 15"/>
          <p:cNvCxnSpPr>
            <a:cxnSpLocks/>
            <a:stCxn id="12" idx="0"/>
            <a:endCxn id="4" idx="4"/>
          </p:cNvCxnSpPr>
          <p:nvPr/>
        </p:nvCxnSpPr>
        <p:spPr>
          <a:xfrm flipV="1">
            <a:off x="6488646" y="3458452"/>
            <a:ext cx="894437" cy="140335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13" idx="0"/>
            <a:endCxn id="6" idx="4"/>
          </p:cNvCxnSpPr>
          <p:nvPr/>
        </p:nvCxnSpPr>
        <p:spPr>
          <a:xfrm flipV="1">
            <a:off x="7410798" y="3458451"/>
            <a:ext cx="1052071" cy="140335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4" idx="0"/>
            <a:endCxn id="7" idx="4"/>
          </p:cNvCxnSpPr>
          <p:nvPr/>
        </p:nvCxnSpPr>
        <p:spPr>
          <a:xfrm flipV="1">
            <a:off x="8332950" y="3458450"/>
            <a:ext cx="1193940" cy="140335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947274" y="4601378"/>
            <a:ext cx="2977806" cy="1721625"/>
            <a:chOff x="9116857" y="4620620"/>
            <a:chExt cx="2978228" cy="1721869"/>
          </a:xfrm>
        </p:grpSpPr>
        <p:sp>
          <p:nvSpPr>
            <p:cNvPr id="25" name="Rectangle 24"/>
            <p:cNvSpPr/>
            <p:nvPr/>
          </p:nvSpPr>
          <p:spPr bwMode="auto">
            <a:xfrm>
              <a:off x="9159413" y="4620620"/>
              <a:ext cx="2935672" cy="1646008"/>
            </a:xfrm>
            <a:prstGeom prst="rect">
              <a:avLst/>
            </a:prstGeom>
            <a:solidFill>
              <a:schemeClr val="bg1"/>
            </a:solidFill>
            <a:ln>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5439">
                      <a:srgbClr val="F8F8F8"/>
                    </a:gs>
                    <a:gs pos="10000">
                      <a:srgbClr val="F8F8F8"/>
                    </a:gs>
                  </a:gsLst>
                  <a:lin ang="5400000" scaled="0"/>
                </a:gradFill>
                <a:latin typeface="Segoe UI Semilight"/>
              </a:endParaRPr>
            </a:p>
          </p:txBody>
        </p:sp>
        <p:sp>
          <p:nvSpPr>
            <p:cNvPr id="26" name="TextBox 25"/>
            <p:cNvSpPr txBox="1"/>
            <p:nvPr/>
          </p:nvSpPr>
          <p:spPr>
            <a:xfrm>
              <a:off x="9116857" y="5802590"/>
              <a:ext cx="1842029" cy="539899"/>
            </a:xfrm>
            <a:prstGeom prst="rect">
              <a:avLst/>
            </a:prstGeom>
            <a:noFill/>
          </p:spPr>
          <p:txBody>
            <a:bodyPr wrap="none" lIns="182854" tIns="146284" rIns="182854" bIns="146284" rtlCol="0">
              <a:spAutoFit/>
            </a:bodyPr>
            <a:lstStyle>
              <a:defPPr>
                <a:defRPr lang="en-US"/>
              </a:defPPr>
              <a:lvl1pPr>
                <a:lnSpc>
                  <a:spcPct val="90000"/>
                </a:lnSpc>
                <a:spcAft>
                  <a:spcPts val="612"/>
                </a:spcAft>
                <a:defRPr>
                  <a:latin typeface="Segoe UI Semibold" panose="020B0702040204020203" pitchFamily="34" charset="0"/>
                  <a:cs typeface="Segoe UI Semibold" panose="020B0702040204020203" pitchFamily="34" charset="0"/>
                </a:defRPr>
              </a:lvl1pPr>
            </a:lstStyle>
            <a:p>
              <a:pPr defTabSz="914367">
                <a:spcAft>
                  <a:spcPts val="600"/>
                </a:spcAft>
                <a:defRPr/>
              </a:pPr>
              <a:r>
                <a:rPr lang="en-US" sz="1765">
                  <a:solidFill>
                    <a:srgbClr val="353535"/>
                  </a:solidFill>
                </a:rPr>
                <a:t>Suscripción 2</a:t>
              </a:r>
            </a:p>
          </p:txBody>
        </p:sp>
        <p:sp>
          <p:nvSpPr>
            <p:cNvPr id="27" name="Oval 26"/>
            <p:cNvSpPr>
              <a:spLocks noChangeAspect="1"/>
            </p:cNvSpPr>
            <p:nvPr/>
          </p:nvSpPr>
          <p:spPr bwMode="auto">
            <a:xfrm>
              <a:off x="9340105" y="4881088"/>
              <a:ext cx="713790" cy="717242"/>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AZ1</a:t>
              </a:r>
            </a:p>
          </p:txBody>
        </p:sp>
        <p:sp>
          <p:nvSpPr>
            <p:cNvPr id="28" name="Oval 27"/>
            <p:cNvSpPr>
              <a:spLocks noChangeAspect="1"/>
            </p:cNvSpPr>
            <p:nvPr/>
          </p:nvSpPr>
          <p:spPr bwMode="auto">
            <a:xfrm>
              <a:off x="10262386" y="4881087"/>
              <a:ext cx="713790" cy="717242"/>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AZ2</a:t>
              </a:r>
            </a:p>
          </p:txBody>
        </p:sp>
        <p:sp>
          <p:nvSpPr>
            <p:cNvPr id="29" name="Oval 28"/>
            <p:cNvSpPr>
              <a:spLocks noChangeAspect="1"/>
            </p:cNvSpPr>
            <p:nvPr/>
          </p:nvSpPr>
          <p:spPr bwMode="auto">
            <a:xfrm>
              <a:off x="11184668" y="4881086"/>
              <a:ext cx="713790" cy="717242"/>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AZ3</a:t>
              </a:r>
            </a:p>
          </p:txBody>
        </p:sp>
      </p:grpSp>
      <p:cxnSp>
        <p:nvCxnSpPr>
          <p:cNvPr id="34" name="Straight Arrow Connector 33"/>
          <p:cNvCxnSpPr>
            <a:cxnSpLocks/>
            <a:stCxn id="27" idx="0"/>
            <a:endCxn id="4" idx="4"/>
          </p:cNvCxnSpPr>
          <p:nvPr/>
        </p:nvCxnSpPr>
        <p:spPr>
          <a:xfrm flipH="1" flipV="1">
            <a:off x="7383083" y="3458452"/>
            <a:ext cx="2144251" cy="1403356"/>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a:stCxn id="28" idx="0"/>
            <a:endCxn id="7" idx="4"/>
          </p:cNvCxnSpPr>
          <p:nvPr/>
        </p:nvCxnSpPr>
        <p:spPr>
          <a:xfrm flipH="1" flipV="1">
            <a:off x="9526890" y="3458451"/>
            <a:ext cx="922596" cy="1403357"/>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29" idx="0"/>
            <a:endCxn id="8" idx="4"/>
          </p:cNvCxnSpPr>
          <p:nvPr/>
        </p:nvCxnSpPr>
        <p:spPr>
          <a:xfrm flipH="1" flipV="1">
            <a:off x="10590911" y="3458450"/>
            <a:ext cx="780726" cy="1403357"/>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FE3B778-6336-4CB2-B271-9828E37E4958}"/>
              </a:ext>
            </a:extLst>
          </p:cNvPr>
          <p:cNvPicPr>
            <a:picLocks noChangeAspect="1"/>
          </p:cNvPicPr>
          <p:nvPr/>
        </p:nvPicPr>
        <p:blipFill rotWithShape="1">
          <a:blip r:embed="rId3" cstate="screen">
            <a:alphaModFix amt="3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l="37086" t="14710" r="9866" b="49023"/>
          <a:stretch/>
        </p:blipFill>
        <p:spPr>
          <a:xfrm>
            <a:off x="6540808" y="1962177"/>
            <a:ext cx="4792038" cy="1853465"/>
          </a:xfrm>
          <a:prstGeom prst="rect">
            <a:avLst/>
          </a:prstGeom>
          <a:blipFill dpi="0" rotWithShape="1">
            <a:blip r:embed="rId5">
              <a:alphaModFix amt="30000"/>
            </a:blip>
            <a:srcRect/>
            <a:stretch>
              <a:fillRect/>
            </a:stretch>
          </a:blipFill>
          <a:ln w="55000" cap="flat" cmpd="thickThin" algn="ctr">
            <a:noFill/>
            <a:prstDash val="solid"/>
            <a:headEnd type="none" w="med" len="med"/>
            <a:tailEnd type="none" w="med" len="med"/>
          </a:ln>
          <a:effectLst/>
        </p:spPr>
      </p:pic>
      <p:sp>
        <p:nvSpPr>
          <p:cNvPr id="4" name="Oval 3"/>
          <p:cNvSpPr>
            <a:spLocks noChangeAspect="1"/>
          </p:cNvSpPr>
          <p:nvPr/>
        </p:nvSpPr>
        <p:spPr bwMode="auto">
          <a:xfrm>
            <a:off x="7026239" y="2741312"/>
            <a:ext cx="713689" cy="717140"/>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dirty="0">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AZ1</a:t>
            </a:r>
          </a:p>
        </p:txBody>
      </p:sp>
      <p:sp>
        <p:nvSpPr>
          <p:cNvPr id="6" name="Oval 5"/>
          <p:cNvSpPr>
            <a:spLocks noChangeAspect="1"/>
          </p:cNvSpPr>
          <p:nvPr/>
        </p:nvSpPr>
        <p:spPr bwMode="auto">
          <a:xfrm>
            <a:off x="8106024" y="2741312"/>
            <a:ext cx="713689" cy="717140"/>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AZ2</a:t>
            </a:r>
          </a:p>
        </p:txBody>
      </p:sp>
      <p:sp>
        <p:nvSpPr>
          <p:cNvPr id="7" name="Oval 6"/>
          <p:cNvSpPr>
            <a:spLocks noChangeAspect="1"/>
          </p:cNvSpPr>
          <p:nvPr/>
        </p:nvSpPr>
        <p:spPr bwMode="auto">
          <a:xfrm>
            <a:off x="9170045" y="2741311"/>
            <a:ext cx="713689" cy="717140"/>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AZ3</a:t>
            </a:r>
          </a:p>
        </p:txBody>
      </p:sp>
      <p:sp>
        <p:nvSpPr>
          <p:cNvPr id="8" name="Oval 7"/>
          <p:cNvSpPr>
            <a:spLocks noChangeAspect="1"/>
          </p:cNvSpPr>
          <p:nvPr/>
        </p:nvSpPr>
        <p:spPr bwMode="auto">
          <a:xfrm>
            <a:off x="10234066" y="2741310"/>
            <a:ext cx="713689" cy="717140"/>
          </a:xfrm>
          <a:prstGeom prst="ellipse">
            <a:avLst/>
          </a:prstGeom>
          <a:solidFill>
            <a:schemeClr val="accent1"/>
          </a:solidFill>
          <a:ln w="127000">
            <a:solidFill>
              <a:schemeClr val="accent1">
                <a:alpha val="3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765">
                <a:gradFill>
                  <a:gsLst>
                    <a:gs pos="5439">
                      <a:srgbClr val="F8F8F8"/>
                    </a:gs>
                    <a:gs pos="10000">
                      <a:srgbClr val="F8F8F8"/>
                    </a:gs>
                  </a:gsLst>
                  <a:lin ang="5400000" scaled="0"/>
                </a:gradFill>
                <a:latin typeface="Segoe UI Semibold" panose="020B0702040204020203" pitchFamily="34" charset="0"/>
                <a:cs typeface="Segoe UI Semibold" panose="020B0702040204020203" pitchFamily="34" charset="0"/>
              </a:rPr>
              <a:t>AZ4</a:t>
            </a:r>
          </a:p>
        </p:txBody>
      </p:sp>
    </p:spTree>
    <p:extLst>
      <p:ext uri="{BB962C8B-B14F-4D97-AF65-F5344CB8AC3E}">
        <p14:creationId xmlns:p14="http://schemas.microsoft.com/office/powerpoint/2010/main" val="268898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par>
                                <p:cTn id="12" presetID="22" presetClass="entr" presetSubtype="4"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par>
                                <p:cTn id="15" presetID="22" presetClass="entr" presetSubtype="4"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down)">
                                      <p:cBhvr>
                                        <p:cTn id="29" dur="500"/>
                                        <p:tgtEl>
                                          <p:spTgt spid="37"/>
                                        </p:tgtEl>
                                      </p:cBhvr>
                                    </p:animEffect>
                                  </p:childTnLst>
                                </p:cTn>
                              </p:par>
                              <p:par>
                                <p:cTn id="30" presetID="22" presetClass="entr" presetSubtype="4"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9FE852-76B9-4372-9360-6D2B533AA5D9}"/>
              </a:ext>
            </a:extLst>
          </p:cNvPr>
          <p:cNvPicPr>
            <a:picLocks noChangeAspect="1"/>
          </p:cNvPicPr>
          <p:nvPr/>
        </p:nvPicPr>
        <p:blipFill>
          <a:blip r:embed="rId3"/>
          <a:stretch>
            <a:fillRect/>
          </a:stretch>
        </p:blipFill>
        <p:spPr>
          <a:xfrm>
            <a:off x="0" y="1785"/>
            <a:ext cx="12192000" cy="6854430"/>
          </a:xfrm>
          <a:prstGeom prst="rect">
            <a:avLst/>
          </a:prstGeom>
        </p:spPr>
      </p:pic>
      <p:sp>
        <p:nvSpPr>
          <p:cNvPr id="4" name="TextBox 3">
            <a:extLst>
              <a:ext uri="{FF2B5EF4-FFF2-40B4-BE49-F238E27FC236}">
                <a16:creationId xmlns:a16="http://schemas.microsoft.com/office/drawing/2014/main" id="{06DD1720-46D8-46AE-B1E3-BBC018F9A7B8}"/>
              </a:ext>
            </a:extLst>
          </p:cNvPr>
          <p:cNvSpPr txBox="1"/>
          <p:nvPr/>
        </p:nvSpPr>
        <p:spPr>
          <a:xfrm>
            <a:off x="229318" y="552934"/>
            <a:ext cx="1938466"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b="1" dirty="0">
                <a:solidFill>
                  <a:srgbClr val="FFFFFF"/>
                </a:solidFill>
                <a:latin typeface="Segoe UI Semibold" panose="020B0702040204020203" pitchFamily="34" charset="0"/>
                <a:cs typeface="Segoe UI Semibold" panose="020B0702040204020203" pitchFamily="34" charset="0"/>
              </a:rPr>
              <a:t>Quincy</a:t>
            </a:r>
          </a:p>
        </p:txBody>
      </p:sp>
    </p:spTree>
    <p:extLst>
      <p:ext uri="{BB962C8B-B14F-4D97-AF65-F5344CB8AC3E}">
        <p14:creationId xmlns:p14="http://schemas.microsoft.com/office/powerpoint/2010/main" val="52543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3.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Summit_PowerPoint_TEMPLATE.potx" id="{24389ED5-E0E1-4ED0-BC4B-87A0A1A94CAA}" vid="{95DB517B-998B-40C3-BA5C-37AA053D052E}"/>
    </a:ext>
  </a:extLst>
</a:theme>
</file>

<file path=ppt/theme/theme6.xml><?xml version="1.0" encoding="utf-8"?>
<a:theme xmlns:a="http://schemas.openxmlformats.org/drawingml/2006/main" name="2_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89DEEF96CFF8488D4393FB157B667A" ma:contentTypeVersion="7" ma:contentTypeDescription="Create a new document." ma:contentTypeScope="" ma:versionID="2403da5c1e9210ff76f03700d6eb7d71">
  <xsd:schema xmlns:xsd="http://www.w3.org/2001/XMLSchema" xmlns:xs="http://www.w3.org/2001/XMLSchema" xmlns:p="http://schemas.microsoft.com/office/2006/metadata/properties" xmlns:ns2="9bc7e212-3bf1-43d5-a098-bb6ae60f7aac" targetNamespace="http://schemas.microsoft.com/office/2006/metadata/properties" ma:root="true" ma:fieldsID="49ec797920804de5591aa3568aca8848" ns2:_="">
    <xsd:import namespace="9bc7e212-3bf1-43d5-a098-bb6ae60f7aa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c7e212-3bf1-43d5-a098-bb6ae60f7a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ECD59A-AFEB-4AD0-A966-E672A87D4C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c7e212-3bf1-43d5-a098-bb6ae60f7a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68C2ED-34DE-44B4-9692-965673DB56C0}">
  <ds:schemaRefs>
    <ds:schemaRef ds:uri="http://schemas.microsoft.com/sharepoint/v3/contenttype/forms"/>
  </ds:schemaRefs>
</ds:datastoreItem>
</file>

<file path=customXml/itemProps3.xml><?xml version="1.0" encoding="utf-8"?>
<ds:datastoreItem xmlns:ds="http://schemas.openxmlformats.org/officeDocument/2006/customXml" ds:itemID="{B77B35CB-A806-4DD4-93AB-5D54B5B23CC0}">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452</TotalTime>
  <Words>4023</Words>
  <Application>Microsoft Office PowerPoint</Application>
  <PresentationFormat>Widescreen</PresentationFormat>
  <Paragraphs>782</Paragraphs>
  <Slides>51</Slides>
  <Notes>37</Notes>
  <HiddenSlides>5</HiddenSlides>
  <MMClips>3</MMClips>
  <ScaleCrop>false</ScaleCrop>
  <HeadingPairs>
    <vt:vector size="4" baseType="variant">
      <vt:variant>
        <vt:lpstr>Theme</vt:lpstr>
      </vt:variant>
      <vt:variant>
        <vt:i4>7</vt:i4>
      </vt:variant>
      <vt:variant>
        <vt:lpstr>Slide Titles</vt:lpstr>
      </vt:variant>
      <vt:variant>
        <vt:i4>51</vt:i4>
      </vt:variant>
    </vt:vector>
  </HeadingPairs>
  <TitlesOfParts>
    <vt:vector size="58" baseType="lpstr">
      <vt:lpstr>Office Theme</vt:lpstr>
      <vt:lpstr>Black Template</vt:lpstr>
      <vt:lpstr>1_Microsoft 365 PPT Template - 2018</vt:lpstr>
      <vt:lpstr>5-50203_Microsoft_Ignite_Template</vt:lpstr>
      <vt:lpstr>Custom Design</vt:lpstr>
      <vt:lpstr>2_MSVID_Dark_Cyan_16x9_2012-08-18</vt:lpstr>
      <vt:lpstr>Black Template</vt:lpstr>
      <vt:lpstr>Microsoft Azure  24 Horas  en Español</vt:lpstr>
      <vt:lpstr>En los interiores de Azure Como se compone por dentro la nube mundial de Microsoft</vt:lpstr>
      <vt:lpstr>Acerca del Presentador</vt:lpstr>
      <vt:lpstr>Agenda</vt:lpstr>
      <vt:lpstr>Dentro de los Centros de Datos de Azure</vt:lpstr>
      <vt:lpstr>PowerPoint Presentation</vt:lpstr>
      <vt:lpstr>Geos y regiones</vt:lpstr>
      <vt:lpstr>Zonas de disponibilidad | resiliencia intrarregión</vt:lpstr>
      <vt:lpstr>PowerPoint Presentation</vt:lpstr>
      <vt:lpstr>PowerPoint Presentation</vt:lpstr>
      <vt:lpstr>PowerPoint Presentation</vt:lpstr>
      <vt:lpstr>PowerPoint Presentation</vt:lpstr>
      <vt:lpstr>PowerPoint Presentation</vt:lpstr>
      <vt:lpstr>PowerPoint Presentation</vt:lpstr>
      <vt:lpstr>Amsterdam</vt:lpstr>
      <vt:lpstr>PowerPoint Presentation</vt:lpstr>
      <vt:lpstr>PowerPoint Presentation</vt:lpstr>
      <vt:lpstr>PowerPoint Presentation</vt:lpstr>
      <vt:lpstr>Desafíos medioambientales para confiabilidad</vt:lpstr>
      <vt:lpstr>La ciencia</vt:lpstr>
      <vt:lpstr>Proyecto Natick - Usando IA para la Sostenibilidad </vt:lpstr>
      <vt:lpstr>Dentro de las redes físicas de Azure</vt:lpstr>
      <vt:lpstr>Redes de Azure</vt:lpstr>
      <vt:lpstr>Backbone de la fibra oscura entre DC’s de Azure</vt:lpstr>
      <vt:lpstr>'Escala planetaria’ de la infraestructura en la nube</vt:lpstr>
      <vt:lpstr>PowerPoint Presentation</vt:lpstr>
      <vt:lpstr>PowerPoint Presentation</vt:lpstr>
      <vt:lpstr>Emulador de red de Azure</vt:lpstr>
      <vt:lpstr>Emulador de red de Azure</vt:lpstr>
      <vt:lpstr>Dentro de las redes lógicas de Azure</vt:lpstr>
      <vt:lpstr>SDN Hiperescalable | Construir las abstracciones adecuadas</vt:lpstr>
      <vt:lpstr>Arquitectura de Azure</vt:lpstr>
      <vt:lpstr>Dentro de los servidores de Azure </vt:lpstr>
      <vt:lpstr>Servidores de Azure | Propósito general</vt:lpstr>
      <vt:lpstr>Servidores de Azure | Propósito especial</vt:lpstr>
      <vt:lpstr>Tecnología energética de última generación: células de combustible</vt:lpstr>
      <vt:lpstr>PowerPoint Presentation</vt:lpstr>
      <vt:lpstr>Dentro del almacenamiento de Azure</vt:lpstr>
      <vt:lpstr>Arquitectura del Storage en Azure</vt:lpstr>
      <vt:lpstr>Almacenamiento de blobs premium </vt:lpstr>
      <vt:lpstr>SSD estándar</vt:lpstr>
      <vt:lpstr>Project Direct Drive | Ultra SSD</vt:lpstr>
      <vt:lpstr>Almacenamiento de alta densidad</vt:lpstr>
      <vt:lpstr>Project Silica</vt:lpstr>
      <vt:lpstr>Project Silica | Escritura</vt:lpstr>
      <vt:lpstr>Project Silica | Lectura de datos</vt:lpstr>
      <vt:lpstr>PowerPoint Presentation</vt:lpstr>
      <vt:lpstr>PowerPoint Presentation</vt:lpstr>
      <vt:lpstr>PowerPoint Presentation</vt:lpstr>
      <vt:lpstr>PowerPoint Presentation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24 Hrs  en Español</dc:title>
  <dc:creator>Gary Lezama</dc:creator>
  <cp:lastModifiedBy>Gary Lezama</cp:lastModifiedBy>
  <cp:revision>28</cp:revision>
  <dcterms:created xsi:type="dcterms:W3CDTF">2020-04-30T21:03:39Z</dcterms:created>
  <dcterms:modified xsi:type="dcterms:W3CDTF">2020-05-01T04:52:44Z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2020-04-30T23:00:44Z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7e35f4d5-5c30-4f48-87fe-00003a5c367b</vt:lpwstr>
  </property>
  <property fmtid="{D5CDD505-2E9C-101B-9397-08002B2CF9AE}" pid="8" name="MSIP_Label_f42aa342-8706-4288-bd11-ebb85995028c_ContentBits">
    <vt:lpwstr>0</vt:lpwstr>
  </property>
  <property fmtid="{D5CDD505-2E9C-101B-9397-08002B2CF9AE}" pid="9" name="ContentTypeId">
    <vt:lpwstr>0x0101006389DEEF96CFF8488D4393FB157B667A</vt:lpwstr>
  </property>
</Properties>
</file>